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71" r:id="rId4"/>
    <p:sldId id="272" r:id="rId5"/>
    <p:sldId id="259" r:id="rId6"/>
    <p:sldId id="274" r:id="rId7"/>
    <p:sldId id="260" r:id="rId8"/>
    <p:sldId id="264" r:id="rId9"/>
    <p:sldId id="275" r:id="rId10"/>
    <p:sldId id="265" r:id="rId11"/>
    <p:sldId id="261" r:id="rId12"/>
    <p:sldId id="266" r:id="rId13"/>
    <p:sldId id="276" r:id="rId14"/>
    <p:sldId id="270" r:id="rId15"/>
    <p:sldId id="268" r:id="rId16"/>
    <p:sldId id="27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459A4F8D-665A-4D83-BE15-0C79F5DE91DC}">
          <p14:sldIdLst>
            <p14:sldId id="256"/>
            <p14:sldId id="257"/>
          </p14:sldIdLst>
        </p14:section>
        <p14:section name="研究背景" id="{64BA8D00-E9DC-4BE1-8790-469029874504}">
          <p14:sldIdLst>
            <p14:sldId id="271"/>
            <p14:sldId id="272"/>
            <p14:sldId id="259"/>
            <p14:sldId id="274"/>
          </p14:sldIdLst>
        </p14:section>
        <p14:section name="本文方法" id="{4535F15F-153B-48B3-BE95-27FDD0832922}">
          <p14:sldIdLst>
            <p14:sldId id="260"/>
            <p14:sldId id="264"/>
            <p14:sldId id="275"/>
            <p14:sldId id="265"/>
          </p14:sldIdLst>
        </p14:section>
        <p14:section name="实验" id="{B340209A-1977-43BF-BF8F-484EB612DFD9}">
          <p14:sldIdLst>
            <p14:sldId id="261"/>
            <p14:sldId id="266"/>
            <p14:sldId id="276"/>
            <p14:sldId id="270"/>
            <p14:sldId id="268"/>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1E4B13-82EA-4F05-854B-BE5B03211087}" v="67" dt="2024-06-08T11:16:14.89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664" autoAdjust="0"/>
  </p:normalViewPr>
  <p:slideViewPr>
    <p:cSldViewPr snapToGrid="0">
      <p:cViewPr varScale="1">
        <p:scale>
          <a:sx n="92" d="100"/>
          <a:sy n="92" d="100"/>
        </p:scale>
        <p:origin x="6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德臻 李" userId="8ebdab2f0b834609" providerId="LiveId" clId="{291E4B13-82EA-4F05-854B-BE5B03211087}"/>
    <pc:docChg chg="undo redo custSel addSld delSld modSld sldOrd addSection modSection">
      <pc:chgData name="德臻 李" userId="8ebdab2f0b834609" providerId="LiveId" clId="{291E4B13-82EA-4F05-854B-BE5B03211087}" dt="2024-06-15T12:31:59.707" v="5717" actId="1076"/>
      <pc:docMkLst>
        <pc:docMk/>
      </pc:docMkLst>
      <pc:sldChg chg="addSp delSp modSp new mod">
        <pc:chgData name="德臻 李" userId="8ebdab2f0b834609" providerId="LiveId" clId="{291E4B13-82EA-4F05-854B-BE5B03211087}" dt="2024-06-08T11:16:36.231" v="5716" actId="113"/>
        <pc:sldMkLst>
          <pc:docMk/>
          <pc:sldMk cId="77328415" sldId="256"/>
        </pc:sldMkLst>
        <pc:spChg chg="add mod">
          <ac:chgData name="德臻 李" userId="8ebdab2f0b834609" providerId="LiveId" clId="{291E4B13-82EA-4F05-854B-BE5B03211087}" dt="2024-06-08T11:16:36.231" v="5716" actId="113"/>
          <ac:spMkLst>
            <pc:docMk/>
            <pc:sldMk cId="77328415" sldId="256"/>
            <ac:spMk id="2" creationId="{39C99010-6D72-89CE-7190-520F7C63E131}"/>
          </ac:spMkLst>
        </pc:spChg>
        <pc:spChg chg="del">
          <ac:chgData name="德臻 李" userId="8ebdab2f0b834609" providerId="LiveId" clId="{291E4B13-82EA-4F05-854B-BE5B03211087}" dt="2024-06-03T02:55:43.768" v="1" actId="478"/>
          <ac:spMkLst>
            <pc:docMk/>
            <pc:sldMk cId="77328415" sldId="256"/>
            <ac:spMk id="2" creationId="{654EB325-4707-8AAA-ECD1-D796AEF36969}"/>
          </ac:spMkLst>
        </pc:spChg>
        <pc:spChg chg="del">
          <ac:chgData name="德臻 李" userId="8ebdab2f0b834609" providerId="LiveId" clId="{291E4B13-82EA-4F05-854B-BE5B03211087}" dt="2024-06-03T02:55:43.768" v="1" actId="478"/>
          <ac:spMkLst>
            <pc:docMk/>
            <pc:sldMk cId="77328415" sldId="256"/>
            <ac:spMk id="3" creationId="{99CEAD08-BE51-E090-C8E7-A2C717393D0C}"/>
          </ac:spMkLst>
        </pc:spChg>
        <pc:picChg chg="add mod">
          <ac:chgData name="德臻 李" userId="8ebdab2f0b834609" providerId="LiveId" clId="{291E4B13-82EA-4F05-854B-BE5B03211087}" dt="2024-06-03T02:56:20.169" v="5" actId="1076"/>
          <ac:picMkLst>
            <pc:docMk/>
            <pc:sldMk cId="77328415" sldId="256"/>
            <ac:picMk id="5" creationId="{865CD7D5-0D84-CD11-73F6-4824B1600EDB}"/>
          </ac:picMkLst>
        </pc:picChg>
      </pc:sldChg>
      <pc:sldChg chg="addSp delSp new mod">
        <pc:chgData name="德臻 李" userId="8ebdab2f0b834609" providerId="LiveId" clId="{291E4B13-82EA-4F05-854B-BE5B03211087}" dt="2024-06-03T07:42:40.760" v="8" actId="22"/>
        <pc:sldMkLst>
          <pc:docMk/>
          <pc:sldMk cId="4190504905" sldId="257"/>
        </pc:sldMkLst>
        <pc:spChg chg="del">
          <ac:chgData name="德臻 李" userId="8ebdab2f0b834609" providerId="LiveId" clId="{291E4B13-82EA-4F05-854B-BE5B03211087}" dt="2024-06-03T07:42:39.820" v="7" actId="478"/>
          <ac:spMkLst>
            <pc:docMk/>
            <pc:sldMk cId="4190504905" sldId="257"/>
            <ac:spMk id="2" creationId="{D388A78E-30E2-517D-4FD3-D01BEA8D0E21}"/>
          </ac:spMkLst>
        </pc:spChg>
        <pc:spChg chg="del">
          <ac:chgData name="德臻 李" userId="8ebdab2f0b834609" providerId="LiveId" clId="{291E4B13-82EA-4F05-854B-BE5B03211087}" dt="2024-06-03T07:42:39.820" v="7" actId="478"/>
          <ac:spMkLst>
            <pc:docMk/>
            <pc:sldMk cId="4190504905" sldId="257"/>
            <ac:spMk id="3" creationId="{713AF2F2-1075-648C-A137-69FC54460265}"/>
          </ac:spMkLst>
        </pc:spChg>
        <pc:picChg chg="add">
          <ac:chgData name="德臻 李" userId="8ebdab2f0b834609" providerId="LiveId" clId="{291E4B13-82EA-4F05-854B-BE5B03211087}" dt="2024-06-03T07:42:40.760" v="8" actId="22"/>
          <ac:picMkLst>
            <pc:docMk/>
            <pc:sldMk cId="4190504905" sldId="257"/>
            <ac:picMk id="5" creationId="{19C23D0B-6416-994D-52FF-A87CDA3FE36C}"/>
          </ac:picMkLst>
        </pc:picChg>
      </pc:sldChg>
      <pc:sldChg chg="addSp delSp modSp new mod ord">
        <pc:chgData name="德臻 李" userId="8ebdab2f0b834609" providerId="LiveId" clId="{291E4B13-82EA-4F05-854B-BE5B03211087}" dt="2024-06-15T12:31:59.707" v="5717" actId="1076"/>
        <pc:sldMkLst>
          <pc:docMk/>
          <pc:sldMk cId="1295439724" sldId="258"/>
        </pc:sldMkLst>
        <pc:spChg chg="del">
          <ac:chgData name="德臻 李" userId="8ebdab2f0b834609" providerId="LiveId" clId="{291E4B13-82EA-4F05-854B-BE5B03211087}" dt="2024-06-03T08:31:44.005" v="14" actId="478"/>
          <ac:spMkLst>
            <pc:docMk/>
            <pc:sldMk cId="1295439724" sldId="258"/>
            <ac:spMk id="2" creationId="{65F9BA6F-43D4-B358-554C-36D526AEF6C7}"/>
          </ac:spMkLst>
        </pc:spChg>
        <pc:spChg chg="add mod">
          <ac:chgData name="德臻 李" userId="8ebdab2f0b834609" providerId="LiveId" clId="{291E4B13-82EA-4F05-854B-BE5B03211087}" dt="2024-06-08T10:43:50.885" v="5663" actId="1037"/>
          <ac:spMkLst>
            <pc:docMk/>
            <pc:sldMk cId="1295439724" sldId="258"/>
            <ac:spMk id="2" creationId="{C4BEAAD5-EB8B-5838-3124-A1AE91C500D5}"/>
          </ac:spMkLst>
        </pc:spChg>
        <pc:spChg chg="del">
          <ac:chgData name="德臻 李" userId="8ebdab2f0b834609" providerId="LiveId" clId="{291E4B13-82EA-4F05-854B-BE5B03211087}" dt="2024-06-03T08:31:44.005" v="14" actId="478"/>
          <ac:spMkLst>
            <pc:docMk/>
            <pc:sldMk cId="1295439724" sldId="258"/>
            <ac:spMk id="3" creationId="{EC5C14C1-5BF8-79E9-2B2F-C301645F5CAA}"/>
          </ac:spMkLst>
        </pc:spChg>
        <pc:picChg chg="add mod">
          <ac:chgData name="德臻 李" userId="8ebdab2f0b834609" providerId="LiveId" clId="{291E4B13-82EA-4F05-854B-BE5B03211087}" dt="2024-06-15T12:31:59.707" v="5717" actId="1076"/>
          <ac:picMkLst>
            <pc:docMk/>
            <pc:sldMk cId="1295439724" sldId="258"/>
            <ac:picMk id="5" creationId="{2BD657DC-ADC0-ABF4-6579-510EC8B72C6F}"/>
          </ac:picMkLst>
        </pc:picChg>
      </pc:sldChg>
      <pc:sldChg chg="addSp delSp modSp new mod ord">
        <pc:chgData name="德臻 李" userId="8ebdab2f0b834609" providerId="LiveId" clId="{291E4B13-82EA-4F05-854B-BE5B03211087}" dt="2024-06-08T10:40:33.490" v="5634" actId="14100"/>
        <pc:sldMkLst>
          <pc:docMk/>
          <pc:sldMk cId="2570448815" sldId="259"/>
        </pc:sldMkLst>
        <pc:spChg chg="del">
          <ac:chgData name="德臻 李" userId="8ebdab2f0b834609" providerId="LiveId" clId="{291E4B13-82EA-4F05-854B-BE5B03211087}" dt="2024-06-03T12:09:56.471" v="18" actId="478"/>
          <ac:spMkLst>
            <pc:docMk/>
            <pc:sldMk cId="2570448815" sldId="259"/>
            <ac:spMk id="2" creationId="{B85F8E88-9E5A-6647-F3CE-3FD0D73DB449}"/>
          </ac:spMkLst>
        </pc:spChg>
        <pc:spChg chg="add mod">
          <ac:chgData name="德臻 李" userId="8ebdab2f0b834609" providerId="LiveId" clId="{291E4B13-82EA-4F05-854B-BE5B03211087}" dt="2024-06-05T11:13:24.522" v="1214" actId="20577"/>
          <ac:spMkLst>
            <pc:docMk/>
            <pc:sldMk cId="2570448815" sldId="259"/>
            <ac:spMk id="2" creationId="{F0291F12-1EA2-D242-1345-CF8C80A7972E}"/>
          </ac:spMkLst>
        </pc:spChg>
        <pc:spChg chg="add mod">
          <ac:chgData name="德臻 李" userId="8ebdab2f0b834609" providerId="LiveId" clId="{291E4B13-82EA-4F05-854B-BE5B03211087}" dt="2024-06-08T10:40:33.490" v="5634" actId="14100"/>
          <ac:spMkLst>
            <pc:docMk/>
            <pc:sldMk cId="2570448815" sldId="259"/>
            <ac:spMk id="3" creationId="{4D6A3F06-AEC0-8654-3034-EAFB0F2C684C}"/>
          </ac:spMkLst>
        </pc:spChg>
        <pc:spChg chg="del">
          <ac:chgData name="德臻 李" userId="8ebdab2f0b834609" providerId="LiveId" clId="{291E4B13-82EA-4F05-854B-BE5B03211087}" dt="2024-06-03T12:09:56.471" v="18" actId="478"/>
          <ac:spMkLst>
            <pc:docMk/>
            <pc:sldMk cId="2570448815" sldId="259"/>
            <ac:spMk id="3" creationId="{BB9D167D-3669-C8B9-6DBA-E0BB97446F36}"/>
          </ac:spMkLst>
        </pc:spChg>
        <pc:picChg chg="add mod modCrop">
          <ac:chgData name="德臻 李" userId="8ebdab2f0b834609" providerId="LiveId" clId="{291E4B13-82EA-4F05-854B-BE5B03211087}" dt="2024-06-08T09:52:09.009" v="5302" actId="1035"/>
          <ac:picMkLst>
            <pc:docMk/>
            <pc:sldMk cId="2570448815" sldId="259"/>
            <ac:picMk id="5" creationId="{4F6F2965-D33D-40CD-BEEB-A4DE0EEC8897}"/>
          </ac:picMkLst>
        </pc:picChg>
      </pc:sldChg>
      <pc:sldChg chg="addSp delSp modSp new mod">
        <pc:chgData name="德臻 李" userId="8ebdab2f0b834609" providerId="LiveId" clId="{291E4B13-82EA-4F05-854B-BE5B03211087}" dt="2024-06-08T10:59:28.111" v="5701" actId="20577"/>
        <pc:sldMkLst>
          <pc:docMk/>
          <pc:sldMk cId="1844388922" sldId="260"/>
        </pc:sldMkLst>
        <pc:spChg chg="del">
          <ac:chgData name="德臻 李" userId="8ebdab2f0b834609" providerId="LiveId" clId="{291E4B13-82EA-4F05-854B-BE5B03211087}" dt="2024-06-03T12:10:59.132" v="26" actId="478"/>
          <ac:spMkLst>
            <pc:docMk/>
            <pc:sldMk cId="1844388922" sldId="260"/>
            <ac:spMk id="2" creationId="{71883FED-6066-95E0-9CA9-3707FB4EFF78}"/>
          </ac:spMkLst>
        </pc:spChg>
        <pc:spChg chg="add mod">
          <ac:chgData name="德臻 李" userId="8ebdab2f0b834609" providerId="LiveId" clId="{291E4B13-82EA-4F05-854B-BE5B03211087}" dt="2024-06-08T10:59:28.111" v="5701" actId="20577"/>
          <ac:spMkLst>
            <pc:docMk/>
            <pc:sldMk cId="1844388922" sldId="260"/>
            <ac:spMk id="2" creationId="{91724874-4C91-4718-14D4-A83CF444A35D}"/>
          </ac:spMkLst>
        </pc:spChg>
        <pc:spChg chg="del">
          <ac:chgData name="德臻 李" userId="8ebdab2f0b834609" providerId="LiveId" clId="{291E4B13-82EA-4F05-854B-BE5B03211087}" dt="2024-06-03T12:10:59.132" v="26" actId="478"/>
          <ac:spMkLst>
            <pc:docMk/>
            <pc:sldMk cId="1844388922" sldId="260"/>
            <ac:spMk id="3" creationId="{C490CCBB-7D29-8510-E7D3-726CD175725E}"/>
          </ac:spMkLst>
        </pc:spChg>
        <pc:picChg chg="add">
          <ac:chgData name="德臻 李" userId="8ebdab2f0b834609" providerId="LiveId" clId="{291E4B13-82EA-4F05-854B-BE5B03211087}" dt="2024-06-03T12:10:59.519" v="27" actId="22"/>
          <ac:picMkLst>
            <pc:docMk/>
            <pc:sldMk cId="1844388922" sldId="260"/>
            <ac:picMk id="5" creationId="{66B1FEAE-83E5-9F29-EC7B-D059E9D6F2A3}"/>
          </ac:picMkLst>
        </pc:picChg>
      </pc:sldChg>
      <pc:sldChg chg="addSp delSp modSp new mod">
        <pc:chgData name="德臻 李" userId="8ebdab2f0b834609" providerId="LiveId" clId="{291E4B13-82EA-4F05-854B-BE5B03211087}" dt="2024-06-06T02:15:00.045" v="4164" actId="1076"/>
        <pc:sldMkLst>
          <pc:docMk/>
          <pc:sldMk cId="2852657326" sldId="261"/>
        </pc:sldMkLst>
        <pc:spChg chg="del">
          <ac:chgData name="德臻 李" userId="8ebdab2f0b834609" providerId="LiveId" clId="{291E4B13-82EA-4F05-854B-BE5B03211087}" dt="2024-06-06T01:48:17.580" v="3655" actId="478"/>
          <ac:spMkLst>
            <pc:docMk/>
            <pc:sldMk cId="2852657326" sldId="261"/>
            <ac:spMk id="2" creationId="{FD1526CC-AB77-8A43-CFB9-0BD8302AB00E}"/>
          </ac:spMkLst>
        </pc:spChg>
        <pc:spChg chg="del">
          <ac:chgData name="德臻 李" userId="8ebdab2f0b834609" providerId="LiveId" clId="{291E4B13-82EA-4F05-854B-BE5B03211087}" dt="2024-06-06T01:48:17.580" v="3655" actId="478"/>
          <ac:spMkLst>
            <pc:docMk/>
            <pc:sldMk cId="2852657326" sldId="261"/>
            <ac:spMk id="3" creationId="{442651A9-2630-1B9C-BB91-9FE7F5E65F42}"/>
          </ac:spMkLst>
        </pc:spChg>
        <pc:spChg chg="add mod">
          <ac:chgData name="德臻 李" userId="8ebdab2f0b834609" providerId="LiveId" clId="{291E4B13-82EA-4F05-854B-BE5B03211087}" dt="2024-06-06T01:48:20.849" v="3664" actId="20577"/>
          <ac:spMkLst>
            <pc:docMk/>
            <pc:sldMk cId="2852657326" sldId="261"/>
            <ac:spMk id="4" creationId="{A4FE0FF8-C1A0-E5B3-5EA6-9103DD47BC2C}"/>
          </ac:spMkLst>
        </pc:spChg>
        <pc:spChg chg="add mod">
          <ac:chgData name="德臻 李" userId="8ebdab2f0b834609" providerId="LiveId" clId="{291E4B13-82EA-4F05-854B-BE5B03211087}" dt="2024-06-06T01:55:14.922" v="3920" actId="20577"/>
          <ac:spMkLst>
            <pc:docMk/>
            <pc:sldMk cId="2852657326" sldId="261"/>
            <ac:spMk id="5" creationId="{9301A740-268B-522D-AED8-47852C0A3D31}"/>
          </ac:spMkLst>
        </pc:spChg>
        <pc:spChg chg="add del mod">
          <ac:chgData name="德臻 李" userId="8ebdab2f0b834609" providerId="LiveId" clId="{291E4B13-82EA-4F05-854B-BE5B03211087}" dt="2024-06-06T01:53:34.216" v="3832" actId="478"/>
          <ac:spMkLst>
            <pc:docMk/>
            <pc:sldMk cId="2852657326" sldId="261"/>
            <ac:spMk id="6" creationId="{A977554C-F1B2-4021-BCD7-7E9AF0B9CA5C}"/>
          </ac:spMkLst>
        </pc:spChg>
        <pc:graphicFrameChg chg="add del mod modGraphic">
          <ac:chgData name="德臻 李" userId="8ebdab2f0b834609" providerId="LiveId" clId="{291E4B13-82EA-4F05-854B-BE5B03211087}" dt="2024-06-06T02:14:51.712" v="4162" actId="478"/>
          <ac:graphicFrameMkLst>
            <pc:docMk/>
            <pc:sldMk cId="2852657326" sldId="261"/>
            <ac:graphicFrameMk id="7" creationId="{6A6D2C3E-C3CA-76A2-054D-8543E5576482}"/>
          </ac:graphicFrameMkLst>
        </pc:graphicFrameChg>
        <pc:picChg chg="add mod">
          <ac:chgData name="德臻 李" userId="8ebdab2f0b834609" providerId="LiveId" clId="{291E4B13-82EA-4F05-854B-BE5B03211087}" dt="2024-06-06T02:15:00.045" v="4164" actId="1076"/>
          <ac:picMkLst>
            <pc:docMk/>
            <pc:sldMk cId="2852657326" sldId="261"/>
            <ac:picMk id="9" creationId="{7DD8CCF6-1E84-164F-94E9-3264E72A3542}"/>
          </ac:picMkLst>
        </pc:picChg>
      </pc:sldChg>
      <pc:sldChg chg="addSp delSp modSp new mod modAnim">
        <pc:chgData name="德臻 李" userId="8ebdab2f0b834609" providerId="LiveId" clId="{291E4B13-82EA-4F05-854B-BE5B03211087}" dt="2024-06-08T10:35:41.766" v="5601" actId="14100"/>
        <pc:sldMkLst>
          <pc:docMk/>
          <pc:sldMk cId="2467406997" sldId="262"/>
        </pc:sldMkLst>
        <pc:spChg chg="del">
          <ac:chgData name="德臻 李" userId="8ebdab2f0b834609" providerId="LiveId" clId="{291E4B13-82EA-4F05-854B-BE5B03211087}" dt="2024-06-05T08:37:50.829" v="368" actId="478"/>
          <ac:spMkLst>
            <pc:docMk/>
            <pc:sldMk cId="2467406997" sldId="262"/>
            <ac:spMk id="2" creationId="{71FB13AE-A17F-97DF-48F7-CBBF697A57DC}"/>
          </ac:spMkLst>
        </pc:spChg>
        <pc:spChg chg="del">
          <ac:chgData name="德臻 李" userId="8ebdab2f0b834609" providerId="LiveId" clId="{291E4B13-82EA-4F05-854B-BE5B03211087}" dt="2024-06-05T08:37:53.475" v="369" actId="478"/>
          <ac:spMkLst>
            <pc:docMk/>
            <pc:sldMk cId="2467406997" sldId="262"/>
            <ac:spMk id="3" creationId="{619B3C1C-0118-4488-05ED-9337AD46C233}"/>
          </ac:spMkLst>
        </pc:spChg>
        <pc:spChg chg="add del mod">
          <ac:chgData name="德臻 李" userId="8ebdab2f0b834609" providerId="LiveId" clId="{291E4B13-82EA-4F05-854B-BE5B03211087}" dt="2024-06-05T08:38:03.930" v="373" actId="478"/>
          <ac:spMkLst>
            <pc:docMk/>
            <pc:sldMk cId="2467406997" sldId="262"/>
            <ac:spMk id="4" creationId="{9AFB501D-AB16-20FB-5A1D-FF455C3BD10A}"/>
          </ac:spMkLst>
        </pc:spChg>
        <pc:spChg chg="add mod">
          <ac:chgData name="德臻 李" userId="8ebdab2f0b834609" providerId="LiveId" clId="{291E4B13-82EA-4F05-854B-BE5B03211087}" dt="2024-06-08T10:13:06.596" v="5551" actId="14100"/>
          <ac:spMkLst>
            <pc:docMk/>
            <pc:sldMk cId="2467406997" sldId="262"/>
            <ac:spMk id="5" creationId="{72B18FF9-E4C7-C6E8-34CD-1D89B19D1C70}"/>
          </ac:spMkLst>
        </pc:spChg>
        <pc:spChg chg="add mod">
          <ac:chgData name="德臻 李" userId="8ebdab2f0b834609" providerId="LiveId" clId="{291E4B13-82EA-4F05-854B-BE5B03211087}" dt="2024-06-08T09:55:40.429" v="5332" actId="20577"/>
          <ac:spMkLst>
            <pc:docMk/>
            <pc:sldMk cId="2467406997" sldId="262"/>
            <ac:spMk id="6" creationId="{D354064E-29F8-28F4-98F8-A858FA71BE70}"/>
          </ac:spMkLst>
        </pc:spChg>
        <pc:picChg chg="add del mod modCrop">
          <ac:chgData name="德臻 李" userId="8ebdab2f0b834609" providerId="LiveId" clId="{291E4B13-82EA-4F05-854B-BE5B03211087}" dt="2024-06-08T10:12:37.039" v="5547" actId="478"/>
          <ac:picMkLst>
            <pc:docMk/>
            <pc:sldMk cId="2467406997" sldId="262"/>
            <ac:picMk id="3" creationId="{B7D2328D-6D65-8EC7-8A23-ED3B7FAB0A01}"/>
          </ac:picMkLst>
        </pc:picChg>
        <pc:picChg chg="add mod ord">
          <ac:chgData name="德臻 李" userId="8ebdab2f0b834609" providerId="LiveId" clId="{291E4B13-82EA-4F05-854B-BE5B03211087}" dt="2024-06-08T10:35:41.766" v="5601" actId="14100"/>
          <ac:picMkLst>
            <pc:docMk/>
            <pc:sldMk cId="2467406997" sldId="262"/>
            <ac:picMk id="7" creationId="{25D5E8EF-3C5D-EC83-1693-D33714C50524}"/>
          </ac:picMkLst>
        </pc:picChg>
        <pc:picChg chg="add mod">
          <ac:chgData name="德臻 李" userId="8ebdab2f0b834609" providerId="LiveId" clId="{291E4B13-82EA-4F05-854B-BE5B03211087}" dt="2024-06-08T10:35:31.281" v="5599" actId="1076"/>
          <ac:picMkLst>
            <pc:docMk/>
            <pc:sldMk cId="2467406997" sldId="262"/>
            <ac:picMk id="9" creationId="{1EA576C1-060B-94AD-B4BE-72A205B6FA76}"/>
          </ac:picMkLst>
        </pc:picChg>
        <pc:picChg chg="add mod">
          <ac:chgData name="德臻 李" userId="8ebdab2f0b834609" providerId="LiveId" clId="{291E4B13-82EA-4F05-854B-BE5B03211087}" dt="2024-06-08T09:59:26.128" v="5512" actId="1076"/>
          <ac:picMkLst>
            <pc:docMk/>
            <pc:sldMk cId="2467406997" sldId="262"/>
            <ac:picMk id="2050" creationId="{40E6683C-7383-933A-1C8F-CD6AA0CF5C2C}"/>
          </ac:picMkLst>
        </pc:picChg>
        <pc:picChg chg="add del mod">
          <ac:chgData name="德臻 李" userId="8ebdab2f0b834609" providerId="LiveId" clId="{291E4B13-82EA-4F05-854B-BE5B03211087}" dt="2024-06-08T10:27:35.654" v="5586" actId="478"/>
          <ac:picMkLst>
            <pc:docMk/>
            <pc:sldMk cId="2467406997" sldId="262"/>
            <ac:picMk id="2052" creationId="{FD42191E-54CF-331C-16DD-97119D07DA48}"/>
          </ac:picMkLst>
        </pc:picChg>
      </pc:sldChg>
      <pc:sldChg chg="addSp delSp modSp new add del mod">
        <pc:chgData name="德臻 李" userId="8ebdab2f0b834609" providerId="LiveId" clId="{291E4B13-82EA-4F05-854B-BE5B03211087}" dt="2024-06-08T10:43:26.270" v="5636" actId="47"/>
        <pc:sldMkLst>
          <pc:docMk/>
          <pc:sldMk cId="3429664219" sldId="263"/>
        </pc:sldMkLst>
        <pc:spChg chg="del">
          <ac:chgData name="德臻 李" userId="8ebdab2f0b834609" providerId="LiveId" clId="{291E4B13-82EA-4F05-854B-BE5B03211087}" dt="2024-06-05T11:29:11.124" v="1906" actId="478"/>
          <ac:spMkLst>
            <pc:docMk/>
            <pc:sldMk cId="3429664219" sldId="263"/>
            <ac:spMk id="2" creationId="{324B5DAC-B135-3D43-2D4C-4F9143C1C116}"/>
          </ac:spMkLst>
        </pc:spChg>
        <pc:spChg chg="del">
          <ac:chgData name="德臻 李" userId="8ebdab2f0b834609" providerId="LiveId" clId="{291E4B13-82EA-4F05-854B-BE5B03211087}" dt="2024-06-05T11:29:11.124" v="1906" actId="478"/>
          <ac:spMkLst>
            <pc:docMk/>
            <pc:sldMk cId="3429664219" sldId="263"/>
            <ac:spMk id="3" creationId="{3F73A668-05CC-82D4-22C5-0DC922633A54}"/>
          </ac:spMkLst>
        </pc:spChg>
        <pc:spChg chg="add mod">
          <ac:chgData name="德臻 李" userId="8ebdab2f0b834609" providerId="LiveId" clId="{291E4B13-82EA-4F05-854B-BE5B03211087}" dt="2024-06-05T11:29:32.962" v="1965" actId="14100"/>
          <ac:spMkLst>
            <pc:docMk/>
            <pc:sldMk cId="3429664219" sldId="263"/>
            <ac:spMk id="4" creationId="{3BD51F31-A211-D040-4D84-45DB820950B3}"/>
          </ac:spMkLst>
        </pc:spChg>
        <pc:spChg chg="add mod">
          <ac:chgData name="德臻 李" userId="8ebdab2f0b834609" providerId="LiveId" clId="{291E4B13-82EA-4F05-854B-BE5B03211087}" dt="2024-06-08T10:43:23.222" v="5635" actId="21"/>
          <ac:spMkLst>
            <pc:docMk/>
            <pc:sldMk cId="3429664219" sldId="263"/>
            <ac:spMk id="5" creationId="{A765D4E6-0103-AE96-84E4-2DF9F19E099A}"/>
          </ac:spMkLst>
        </pc:spChg>
      </pc:sldChg>
      <pc:sldChg chg="addSp delSp modSp new mod">
        <pc:chgData name="德臻 李" userId="8ebdab2f0b834609" providerId="LiveId" clId="{291E4B13-82EA-4F05-854B-BE5B03211087}" dt="2024-06-08T08:35:13.264" v="4370" actId="14100"/>
        <pc:sldMkLst>
          <pc:docMk/>
          <pc:sldMk cId="902782085" sldId="264"/>
        </pc:sldMkLst>
        <pc:spChg chg="del">
          <ac:chgData name="德臻 李" userId="8ebdab2f0b834609" providerId="LiveId" clId="{291E4B13-82EA-4F05-854B-BE5B03211087}" dt="2024-06-05T11:34:32.446" v="2545" actId="478"/>
          <ac:spMkLst>
            <pc:docMk/>
            <pc:sldMk cId="902782085" sldId="264"/>
            <ac:spMk id="2" creationId="{563E999C-6993-B980-935A-C40A11416C0F}"/>
          </ac:spMkLst>
        </pc:spChg>
        <pc:spChg chg="del">
          <ac:chgData name="德臻 李" userId="8ebdab2f0b834609" providerId="LiveId" clId="{291E4B13-82EA-4F05-854B-BE5B03211087}" dt="2024-06-05T11:34:32.446" v="2545" actId="478"/>
          <ac:spMkLst>
            <pc:docMk/>
            <pc:sldMk cId="902782085" sldId="264"/>
            <ac:spMk id="3" creationId="{4169F757-5B27-A79F-15D0-E31BE6B5D2EF}"/>
          </ac:spMkLst>
        </pc:spChg>
        <pc:spChg chg="add mod">
          <ac:chgData name="德臻 李" userId="8ebdab2f0b834609" providerId="LiveId" clId="{291E4B13-82EA-4F05-854B-BE5B03211087}" dt="2024-06-05T11:34:56.050" v="2578" actId="20577"/>
          <ac:spMkLst>
            <pc:docMk/>
            <pc:sldMk cId="902782085" sldId="264"/>
            <ac:spMk id="4" creationId="{5C3DEA7E-F7ED-2CF6-538F-D5CF46719149}"/>
          </ac:spMkLst>
        </pc:spChg>
        <pc:spChg chg="add mod">
          <ac:chgData name="德臻 李" userId="8ebdab2f0b834609" providerId="LiveId" clId="{291E4B13-82EA-4F05-854B-BE5B03211087}" dt="2024-06-05T12:01:45.154" v="2768" actId="20577"/>
          <ac:spMkLst>
            <pc:docMk/>
            <pc:sldMk cId="902782085" sldId="264"/>
            <ac:spMk id="5" creationId="{162F6F86-5033-D8DA-49F3-F51F27849E41}"/>
          </ac:spMkLst>
        </pc:spChg>
        <pc:spChg chg="add mod">
          <ac:chgData name="德臻 李" userId="8ebdab2f0b834609" providerId="LiveId" clId="{291E4B13-82EA-4F05-854B-BE5B03211087}" dt="2024-06-05T12:02:19.422" v="2843" actId="20577"/>
          <ac:spMkLst>
            <pc:docMk/>
            <pc:sldMk cId="902782085" sldId="264"/>
            <ac:spMk id="8" creationId="{B94A810B-72C9-6CAB-6AAC-1C4BDC7FC320}"/>
          </ac:spMkLst>
        </pc:spChg>
        <pc:spChg chg="add mod">
          <ac:chgData name="德臻 李" userId="8ebdab2f0b834609" providerId="LiveId" clId="{291E4B13-82EA-4F05-854B-BE5B03211087}" dt="2024-06-05T12:07:33.003" v="3101" actId="20577"/>
          <ac:spMkLst>
            <pc:docMk/>
            <pc:sldMk cId="902782085" sldId="264"/>
            <ac:spMk id="11" creationId="{797F923D-6C33-2A7D-B969-EB746E533E22}"/>
          </ac:spMkLst>
        </pc:spChg>
        <pc:picChg chg="add mod">
          <ac:chgData name="德臻 李" userId="8ebdab2f0b834609" providerId="LiveId" clId="{291E4B13-82EA-4F05-854B-BE5B03211087}" dt="2024-06-08T08:35:13.264" v="4370" actId="14100"/>
          <ac:picMkLst>
            <pc:docMk/>
            <pc:sldMk cId="902782085" sldId="264"/>
            <ac:picMk id="3" creationId="{120EF0B1-E813-2D06-7598-56B51DE46075}"/>
          </ac:picMkLst>
        </pc:picChg>
        <pc:picChg chg="add mod">
          <ac:chgData name="德臻 李" userId="8ebdab2f0b834609" providerId="LiveId" clId="{291E4B13-82EA-4F05-854B-BE5B03211087}" dt="2024-06-05T12:00:34.360" v="2764" actId="1076"/>
          <ac:picMkLst>
            <pc:docMk/>
            <pc:sldMk cId="902782085" sldId="264"/>
            <ac:picMk id="7" creationId="{C253A60F-5242-DACD-66F4-C4E2BB4B5C8F}"/>
          </ac:picMkLst>
        </pc:picChg>
        <pc:picChg chg="add mod">
          <ac:chgData name="德臻 李" userId="8ebdab2f0b834609" providerId="LiveId" clId="{291E4B13-82EA-4F05-854B-BE5B03211087}" dt="2024-06-05T12:02:58.142" v="2849" actId="1076"/>
          <ac:picMkLst>
            <pc:docMk/>
            <pc:sldMk cId="902782085" sldId="264"/>
            <ac:picMk id="10" creationId="{8D25F368-CEA1-F477-3D98-49C3659F0E97}"/>
          </ac:picMkLst>
        </pc:picChg>
        <pc:picChg chg="add del mod">
          <ac:chgData name="德臻 李" userId="8ebdab2f0b834609" providerId="LiveId" clId="{291E4B13-82EA-4F05-854B-BE5B03211087}" dt="2024-06-05T12:07:46.302" v="3105" actId="478"/>
          <ac:picMkLst>
            <pc:docMk/>
            <pc:sldMk cId="902782085" sldId="264"/>
            <ac:picMk id="13" creationId="{7014CE76-1DAE-5543-2158-3C9AE59EAACB}"/>
          </ac:picMkLst>
        </pc:picChg>
        <pc:picChg chg="add mod">
          <ac:chgData name="德臻 李" userId="8ebdab2f0b834609" providerId="LiveId" clId="{291E4B13-82EA-4F05-854B-BE5B03211087}" dt="2024-06-05T12:08:05.689" v="3108" actId="14100"/>
          <ac:picMkLst>
            <pc:docMk/>
            <pc:sldMk cId="902782085" sldId="264"/>
            <ac:picMk id="15" creationId="{CA81C058-2F98-7DA0-948B-C5006F39A233}"/>
          </ac:picMkLst>
        </pc:picChg>
        <pc:picChg chg="add mod">
          <ac:chgData name="德臻 李" userId="8ebdab2f0b834609" providerId="LiveId" clId="{291E4B13-82EA-4F05-854B-BE5B03211087}" dt="2024-06-05T12:08:25.766" v="3110" actId="1076"/>
          <ac:picMkLst>
            <pc:docMk/>
            <pc:sldMk cId="902782085" sldId="264"/>
            <ac:picMk id="17" creationId="{B809B0C0-B075-455A-D54A-E6BA4DA786BE}"/>
          </ac:picMkLst>
        </pc:picChg>
      </pc:sldChg>
      <pc:sldChg chg="addSp delSp modSp new mod">
        <pc:chgData name="德臻 李" userId="8ebdab2f0b834609" providerId="LiveId" clId="{291E4B13-82EA-4F05-854B-BE5B03211087}" dt="2024-06-08T10:44:22.903" v="5666" actId="1076"/>
        <pc:sldMkLst>
          <pc:docMk/>
          <pc:sldMk cId="1533141027" sldId="265"/>
        </pc:sldMkLst>
        <pc:spChg chg="del">
          <ac:chgData name="德臻 李" userId="8ebdab2f0b834609" providerId="LiveId" clId="{291E4B13-82EA-4F05-854B-BE5B03211087}" dt="2024-06-05T11:34:38.853" v="2548" actId="478"/>
          <ac:spMkLst>
            <pc:docMk/>
            <pc:sldMk cId="1533141027" sldId="265"/>
            <ac:spMk id="2" creationId="{10999DF5-D0BE-6716-65FD-460A795CD831}"/>
          </ac:spMkLst>
        </pc:spChg>
        <pc:spChg chg="del">
          <ac:chgData name="德臻 李" userId="8ebdab2f0b834609" providerId="LiveId" clId="{291E4B13-82EA-4F05-854B-BE5B03211087}" dt="2024-06-05T11:34:38.853" v="2548" actId="478"/>
          <ac:spMkLst>
            <pc:docMk/>
            <pc:sldMk cId="1533141027" sldId="265"/>
            <ac:spMk id="3" creationId="{83299D02-D23C-08FA-A2F4-99DD78EDF03C}"/>
          </ac:spMkLst>
        </pc:spChg>
        <pc:spChg chg="add mod">
          <ac:chgData name="德臻 李" userId="8ebdab2f0b834609" providerId="LiveId" clId="{291E4B13-82EA-4F05-854B-BE5B03211087}" dt="2024-06-05T12:17:31.896" v="3111" actId="14100"/>
          <ac:spMkLst>
            <pc:docMk/>
            <pc:sldMk cId="1533141027" sldId="265"/>
            <ac:spMk id="4" creationId="{B2530B22-DB21-5A2E-8E6B-74B2D64C4ECF}"/>
          </ac:spMkLst>
        </pc:spChg>
        <pc:spChg chg="add mod">
          <ac:chgData name="德臻 李" userId="8ebdab2f0b834609" providerId="LiveId" clId="{291E4B13-82EA-4F05-854B-BE5B03211087}" dt="2024-06-06T01:41:21.364" v="3345" actId="20577"/>
          <ac:spMkLst>
            <pc:docMk/>
            <pc:sldMk cId="1533141027" sldId="265"/>
            <ac:spMk id="5" creationId="{2EE5730C-9A12-AAAD-2BF2-B98765605A46}"/>
          </ac:spMkLst>
        </pc:spChg>
        <pc:spChg chg="add mod">
          <ac:chgData name="德臻 李" userId="8ebdab2f0b834609" providerId="LiveId" clId="{291E4B13-82EA-4F05-854B-BE5B03211087}" dt="2024-06-06T01:46:45.005" v="3652" actId="20577"/>
          <ac:spMkLst>
            <pc:docMk/>
            <pc:sldMk cId="1533141027" sldId="265"/>
            <ac:spMk id="10" creationId="{CDA0D338-BEA6-4ED4-39A0-385C1C4D9BC2}"/>
          </ac:spMkLst>
        </pc:spChg>
        <pc:picChg chg="add mod">
          <ac:chgData name="德臻 李" userId="8ebdab2f0b834609" providerId="LiveId" clId="{291E4B13-82EA-4F05-854B-BE5B03211087}" dt="2024-06-06T01:45:26.515" v="3405" actId="1035"/>
          <ac:picMkLst>
            <pc:docMk/>
            <pc:sldMk cId="1533141027" sldId="265"/>
            <ac:picMk id="3" creationId="{46AC98D4-93CA-2247-ABEE-9A5F7FBF2859}"/>
          </ac:picMkLst>
        </pc:picChg>
        <pc:picChg chg="add mod">
          <ac:chgData name="德臻 李" userId="8ebdab2f0b834609" providerId="LiveId" clId="{291E4B13-82EA-4F05-854B-BE5B03211087}" dt="2024-06-08T10:44:10.403" v="5665" actId="1076"/>
          <ac:picMkLst>
            <pc:docMk/>
            <pc:sldMk cId="1533141027" sldId="265"/>
            <ac:picMk id="7" creationId="{681E0E08-A2AE-3016-0373-570082646361}"/>
          </ac:picMkLst>
        </pc:picChg>
        <pc:picChg chg="add mod">
          <ac:chgData name="德臻 李" userId="8ebdab2f0b834609" providerId="LiveId" clId="{291E4B13-82EA-4F05-854B-BE5B03211087}" dt="2024-06-06T01:44:26.472" v="3353" actId="1076"/>
          <ac:picMkLst>
            <pc:docMk/>
            <pc:sldMk cId="1533141027" sldId="265"/>
            <ac:picMk id="9" creationId="{31242BCF-C397-2548-ACA8-A42FC0FB61A7}"/>
          </ac:picMkLst>
        </pc:picChg>
        <pc:picChg chg="add mod">
          <ac:chgData name="德臻 李" userId="8ebdab2f0b834609" providerId="LiveId" clId="{291E4B13-82EA-4F05-854B-BE5B03211087}" dt="2024-06-08T10:44:22.903" v="5666" actId="1076"/>
          <ac:picMkLst>
            <pc:docMk/>
            <pc:sldMk cId="1533141027" sldId="265"/>
            <ac:picMk id="12" creationId="{66FEEE2D-D3F9-BFB5-E928-F1BF2B373A4B}"/>
          </ac:picMkLst>
        </pc:picChg>
      </pc:sldChg>
      <pc:sldChg chg="addSp delSp modSp new mod">
        <pc:chgData name="德臻 李" userId="8ebdab2f0b834609" providerId="LiveId" clId="{291E4B13-82EA-4F05-854B-BE5B03211087}" dt="2024-06-06T02:10:06.917" v="4044" actId="14100"/>
        <pc:sldMkLst>
          <pc:docMk/>
          <pc:sldMk cId="3543331362" sldId="266"/>
        </pc:sldMkLst>
        <pc:spChg chg="del">
          <ac:chgData name="德臻 李" userId="8ebdab2f0b834609" providerId="LiveId" clId="{291E4B13-82EA-4F05-854B-BE5B03211087}" dt="2024-06-06T02:09:00.647" v="3974" actId="478"/>
          <ac:spMkLst>
            <pc:docMk/>
            <pc:sldMk cId="3543331362" sldId="266"/>
            <ac:spMk id="2" creationId="{9D0C5F55-53A9-5C6F-0A43-B241D379805B}"/>
          </ac:spMkLst>
        </pc:spChg>
        <pc:spChg chg="del">
          <ac:chgData name="德臻 李" userId="8ebdab2f0b834609" providerId="LiveId" clId="{291E4B13-82EA-4F05-854B-BE5B03211087}" dt="2024-06-06T02:09:00.647" v="3974" actId="478"/>
          <ac:spMkLst>
            <pc:docMk/>
            <pc:sldMk cId="3543331362" sldId="266"/>
            <ac:spMk id="3" creationId="{D6245F4B-6389-7C51-22EF-E1A8E7C1BF51}"/>
          </ac:spMkLst>
        </pc:spChg>
        <pc:spChg chg="add del">
          <ac:chgData name="德臻 李" userId="8ebdab2f0b834609" providerId="LiveId" clId="{291E4B13-82EA-4F05-854B-BE5B03211087}" dt="2024-06-06T02:09:00.647" v="3974" actId="478"/>
          <ac:spMkLst>
            <pc:docMk/>
            <pc:sldMk cId="3543331362" sldId="266"/>
            <ac:spMk id="5" creationId="{D79FCCCB-7859-37ED-4A25-5011E9673498}"/>
          </ac:spMkLst>
        </pc:spChg>
        <pc:spChg chg="add mod">
          <ac:chgData name="德臻 李" userId="8ebdab2f0b834609" providerId="LiveId" clId="{291E4B13-82EA-4F05-854B-BE5B03211087}" dt="2024-06-06T02:10:06.917" v="4044" actId="14100"/>
          <ac:spMkLst>
            <pc:docMk/>
            <pc:sldMk cId="3543331362" sldId="266"/>
            <ac:spMk id="8" creationId="{916A059C-49B9-8820-524C-FF2DE4D01E14}"/>
          </ac:spMkLst>
        </pc:spChg>
        <pc:picChg chg="add mod">
          <ac:chgData name="德臻 李" userId="8ebdab2f0b834609" providerId="LiveId" clId="{291E4B13-82EA-4F05-854B-BE5B03211087}" dt="2024-06-06T02:09:21.699" v="3979" actId="1076"/>
          <ac:picMkLst>
            <pc:docMk/>
            <pc:sldMk cId="3543331362" sldId="266"/>
            <ac:picMk id="7" creationId="{D7A64271-ADA0-A32C-F082-68AC4752269A}"/>
          </ac:picMkLst>
        </pc:picChg>
      </pc:sldChg>
      <pc:sldChg chg="addSp delSp modSp new mod">
        <pc:chgData name="德臻 李" userId="8ebdab2f0b834609" providerId="LiveId" clId="{291E4B13-82EA-4F05-854B-BE5B03211087}" dt="2024-06-06T02:13:18.015" v="4108" actId="20577"/>
        <pc:sldMkLst>
          <pc:docMk/>
          <pc:sldMk cId="40005890" sldId="267"/>
        </pc:sldMkLst>
        <pc:spChg chg="del">
          <ac:chgData name="德臻 李" userId="8ebdab2f0b834609" providerId="LiveId" clId="{291E4B13-82EA-4F05-854B-BE5B03211087}" dt="2024-06-06T02:11:24.691" v="4047" actId="478"/>
          <ac:spMkLst>
            <pc:docMk/>
            <pc:sldMk cId="40005890" sldId="267"/>
            <ac:spMk id="2" creationId="{D90D9D4B-7855-063D-AA5D-1FF868B8A3FA}"/>
          </ac:spMkLst>
        </pc:spChg>
        <pc:spChg chg="del">
          <ac:chgData name="德臻 李" userId="8ebdab2f0b834609" providerId="LiveId" clId="{291E4B13-82EA-4F05-854B-BE5B03211087}" dt="2024-06-06T02:11:24.691" v="4047" actId="478"/>
          <ac:spMkLst>
            <pc:docMk/>
            <pc:sldMk cId="40005890" sldId="267"/>
            <ac:spMk id="3" creationId="{4B5E1B4B-2B1F-328C-43C1-F4808E05F9A3}"/>
          </ac:spMkLst>
        </pc:spChg>
        <pc:spChg chg="add mod">
          <ac:chgData name="德臻 李" userId="8ebdab2f0b834609" providerId="LiveId" clId="{291E4B13-82EA-4F05-854B-BE5B03211087}" dt="2024-06-06T02:13:18.015" v="4108" actId="20577"/>
          <ac:spMkLst>
            <pc:docMk/>
            <pc:sldMk cId="40005890" sldId="267"/>
            <ac:spMk id="8" creationId="{43EC0A86-8526-DABA-F5CE-17B4F88A2CFC}"/>
          </ac:spMkLst>
        </pc:spChg>
        <pc:picChg chg="add del">
          <ac:chgData name="德臻 李" userId="8ebdab2f0b834609" providerId="LiveId" clId="{291E4B13-82EA-4F05-854B-BE5B03211087}" dt="2024-06-06T02:11:24.691" v="4047" actId="478"/>
          <ac:picMkLst>
            <pc:docMk/>
            <pc:sldMk cId="40005890" sldId="267"/>
            <ac:picMk id="5" creationId="{7DDFE8CC-9AA1-0C54-AD63-2967032952A1}"/>
          </ac:picMkLst>
        </pc:picChg>
        <pc:picChg chg="add mod">
          <ac:chgData name="德臻 李" userId="8ebdab2f0b834609" providerId="LiveId" clId="{291E4B13-82EA-4F05-854B-BE5B03211087}" dt="2024-06-06T02:11:32.374" v="4050" actId="1076"/>
          <ac:picMkLst>
            <pc:docMk/>
            <pc:sldMk cId="40005890" sldId="267"/>
            <ac:picMk id="7" creationId="{3C0140E2-212F-E50B-8CFA-06A5AC09740B}"/>
          </ac:picMkLst>
        </pc:picChg>
      </pc:sldChg>
      <pc:sldChg chg="addSp delSp modSp new mod">
        <pc:chgData name="德臻 李" userId="8ebdab2f0b834609" providerId="LiveId" clId="{291E4B13-82EA-4F05-854B-BE5B03211087}" dt="2024-06-08T08:55:20.888" v="4481" actId="123"/>
        <pc:sldMkLst>
          <pc:docMk/>
          <pc:sldMk cId="1928291984" sldId="268"/>
        </pc:sldMkLst>
        <pc:spChg chg="del">
          <ac:chgData name="德臻 李" userId="8ebdab2f0b834609" providerId="LiveId" clId="{291E4B13-82EA-4F05-854B-BE5B03211087}" dt="2024-06-06T02:12:52.929" v="4052" actId="478"/>
          <ac:spMkLst>
            <pc:docMk/>
            <pc:sldMk cId="1928291984" sldId="268"/>
            <ac:spMk id="2" creationId="{4DA8427E-A027-C2F7-5E91-AB2949D4AF2B}"/>
          </ac:spMkLst>
        </pc:spChg>
        <pc:spChg chg="del">
          <ac:chgData name="德臻 李" userId="8ebdab2f0b834609" providerId="LiveId" clId="{291E4B13-82EA-4F05-854B-BE5B03211087}" dt="2024-06-06T02:12:52.929" v="4052" actId="478"/>
          <ac:spMkLst>
            <pc:docMk/>
            <pc:sldMk cId="1928291984" sldId="268"/>
            <ac:spMk id="3" creationId="{B5D096A4-4E1F-8F77-B999-1A8ACBE7FD20}"/>
          </ac:spMkLst>
        </pc:spChg>
        <pc:spChg chg="add mod">
          <ac:chgData name="德臻 李" userId="8ebdab2f0b834609" providerId="LiveId" clId="{291E4B13-82EA-4F05-854B-BE5B03211087}" dt="2024-06-08T08:53:04.656" v="4459" actId="20577"/>
          <ac:spMkLst>
            <pc:docMk/>
            <pc:sldMk cId="1928291984" sldId="268"/>
            <ac:spMk id="6" creationId="{39FDE783-8694-7E18-0923-BBCC28C0574E}"/>
          </ac:spMkLst>
        </pc:spChg>
        <pc:spChg chg="add del mod">
          <ac:chgData name="德臻 李" userId="8ebdab2f0b834609" providerId="LiveId" clId="{291E4B13-82EA-4F05-854B-BE5B03211087}" dt="2024-06-08T08:54:28.397" v="4466" actId="478"/>
          <ac:spMkLst>
            <pc:docMk/>
            <pc:sldMk cId="1928291984" sldId="268"/>
            <ac:spMk id="7" creationId="{72DED53A-71B8-1C85-C1C5-69CF38ADDAF2}"/>
          </ac:spMkLst>
        </pc:spChg>
        <pc:spChg chg="add mod">
          <ac:chgData name="德臻 李" userId="8ebdab2f0b834609" providerId="LiveId" clId="{291E4B13-82EA-4F05-854B-BE5B03211087}" dt="2024-06-08T08:55:20.888" v="4481" actId="123"/>
          <ac:spMkLst>
            <pc:docMk/>
            <pc:sldMk cId="1928291984" sldId="268"/>
            <ac:spMk id="8" creationId="{00C1EDA7-792F-FAB2-C837-4F699C6E3045}"/>
          </ac:spMkLst>
        </pc:spChg>
        <pc:picChg chg="add mod">
          <ac:chgData name="德臻 李" userId="8ebdab2f0b834609" providerId="LiveId" clId="{291E4B13-82EA-4F05-854B-BE5B03211087}" dt="2024-06-08T08:52:58.873" v="4448" actId="1036"/>
          <ac:picMkLst>
            <pc:docMk/>
            <pc:sldMk cId="1928291984" sldId="268"/>
            <ac:picMk id="3" creationId="{FBAC1ED7-3491-4D46-ACE4-99569DB0AB9F}"/>
          </ac:picMkLst>
        </pc:picChg>
        <pc:picChg chg="add mod">
          <ac:chgData name="德臻 李" userId="8ebdab2f0b834609" providerId="LiveId" clId="{291E4B13-82EA-4F05-854B-BE5B03211087}" dt="2024-06-08T08:52:58.873" v="4448" actId="1036"/>
          <ac:picMkLst>
            <pc:docMk/>
            <pc:sldMk cId="1928291984" sldId="268"/>
            <ac:picMk id="5" creationId="{9291491F-A9EB-B6C5-9DAA-452FD5DA6B23}"/>
          </ac:picMkLst>
        </pc:picChg>
      </pc:sldChg>
      <pc:sldChg chg="addSp delSp modSp new mod">
        <pc:chgData name="德臻 李" userId="8ebdab2f0b834609" providerId="LiveId" clId="{291E4B13-82EA-4F05-854B-BE5B03211087}" dt="2024-06-08T10:45:15.275" v="5670" actId="1076"/>
        <pc:sldMkLst>
          <pc:docMk/>
          <pc:sldMk cId="2440324507" sldId="269"/>
        </pc:sldMkLst>
        <pc:spChg chg="del">
          <ac:chgData name="德臻 李" userId="8ebdab2f0b834609" providerId="LiveId" clId="{291E4B13-82EA-4F05-854B-BE5B03211087}" dt="2024-06-08T08:57:48.986" v="4483" actId="478"/>
          <ac:spMkLst>
            <pc:docMk/>
            <pc:sldMk cId="2440324507" sldId="269"/>
            <ac:spMk id="2" creationId="{FB985ABA-99F2-FAC6-BF5A-B1FD329A187C}"/>
          </ac:spMkLst>
        </pc:spChg>
        <pc:spChg chg="del">
          <ac:chgData name="德臻 李" userId="8ebdab2f0b834609" providerId="LiveId" clId="{291E4B13-82EA-4F05-854B-BE5B03211087}" dt="2024-06-08T08:57:48.986" v="4483" actId="478"/>
          <ac:spMkLst>
            <pc:docMk/>
            <pc:sldMk cId="2440324507" sldId="269"/>
            <ac:spMk id="3" creationId="{80056EB3-D4A1-9567-486B-0C8BF9D32F12}"/>
          </ac:spMkLst>
        </pc:spChg>
        <pc:spChg chg="add mod">
          <ac:chgData name="德臻 李" userId="8ebdab2f0b834609" providerId="LiveId" clId="{291E4B13-82EA-4F05-854B-BE5B03211087}" dt="2024-06-08T08:58:15.748" v="4524" actId="20577"/>
          <ac:spMkLst>
            <pc:docMk/>
            <pc:sldMk cId="2440324507" sldId="269"/>
            <ac:spMk id="6" creationId="{8B249D54-9F7C-8170-1A92-009E5D7D2674}"/>
          </ac:spMkLst>
        </pc:spChg>
        <pc:picChg chg="add mod">
          <ac:chgData name="德臻 李" userId="8ebdab2f0b834609" providerId="LiveId" clId="{291E4B13-82EA-4F05-854B-BE5B03211087}" dt="2024-06-08T10:45:15.275" v="5670" actId="1076"/>
          <ac:picMkLst>
            <pc:docMk/>
            <pc:sldMk cId="2440324507" sldId="269"/>
            <ac:picMk id="5" creationId="{45FF4904-5F17-231F-C005-B5DC8541C144}"/>
          </ac:picMkLst>
        </pc:picChg>
      </pc:sldChg>
      <pc:sldChg chg="addSp delSp modSp new mod">
        <pc:chgData name="德臻 李" userId="8ebdab2f0b834609" providerId="LiveId" clId="{291E4B13-82EA-4F05-854B-BE5B03211087}" dt="2024-06-08T09:00:46.891" v="4570" actId="1076"/>
        <pc:sldMkLst>
          <pc:docMk/>
          <pc:sldMk cId="2962835987" sldId="270"/>
        </pc:sldMkLst>
        <pc:spChg chg="del">
          <ac:chgData name="德臻 李" userId="8ebdab2f0b834609" providerId="LiveId" clId="{291E4B13-82EA-4F05-854B-BE5B03211087}" dt="2024-06-08T08:59:16.758" v="4529" actId="478"/>
          <ac:spMkLst>
            <pc:docMk/>
            <pc:sldMk cId="2962835987" sldId="270"/>
            <ac:spMk id="2" creationId="{BE9EE3DE-612B-1CD7-2740-34AAB84AF082}"/>
          </ac:spMkLst>
        </pc:spChg>
        <pc:spChg chg="del">
          <ac:chgData name="德臻 李" userId="8ebdab2f0b834609" providerId="LiveId" clId="{291E4B13-82EA-4F05-854B-BE5B03211087}" dt="2024-06-08T08:59:16.758" v="4529" actId="478"/>
          <ac:spMkLst>
            <pc:docMk/>
            <pc:sldMk cId="2962835987" sldId="270"/>
            <ac:spMk id="3" creationId="{E1235882-FE1A-7769-2B95-5398B39DCB10}"/>
          </ac:spMkLst>
        </pc:spChg>
        <pc:spChg chg="add mod">
          <ac:chgData name="德臻 李" userId="8ebdab2f0b834609" providerId="LiveId" clId="{291E4B13-82EA-4F05-854B-BE5B03211087}" dt="2024-06-08T08:59:39.928" v="4554" actId="14100"/>
          <ac:spMkLst>
            <pc:docMk/>
            <pc:sldMk cId="2962835987" sldId="270"/>
            <ac:spMk id="6" creationId="{03D70500-7E46-F4C1-B197-ADE993FC3E3F}"/>
          </ac:spMkLst>
        </pc:spChg>
        <pc:picChg chg="add mod ord">
          <ac:chgData name="德臻 李" userId="8ebdab2f0b834609" providerId="LiveId" clId="{291E4B13-82EA-4F05-854B-BE5B03211087}" dt="2024-06-08T09:00:46.891" v="4570" actId="1076"/>
          <ac:picMkLst>
            <pc:docMk/>
            <pc:sldMk cId="2962835987" sldId="270"/>
            <ac:picMk id="5" creationId="{E50F781D-985C-1E6E-8058-73C29C8AF0F7}"/>
          </ac:picMkLst>
        </pc:picChg>
        <pc:picChg chg="add del">
          <ac:chgData name="德臻 李" userId="8ebdab2f0b834609" providerId="LiveId" clId="{291E4B13-82EA-4F05-854B-BE5B03211087}" dt="2024-06-08T09:00:09.457" v="4559" actId="22"/>
          <ac:picMkLst>
            <pc:docMk/>
            <pc:sldMk cId="2962835987" sldId="270"/>
            <ac:picMk id="8" creationId="{BF5B83F0-88BB-BC3A-6442-C126E56FEAAF}"/>
          </ac:picMkLst>
        </pc:picChg>
        <pc:picChg chg="add del">
          <ac:chgData name="德臻 李" userId="8ebdab2f0b834609" providerId="LiveId" clId="{291E4B13-82EA-4F05-854B-BE5B03211087}" dt="2024-06-08T09:00:08.779" v="4558" actId="22"/>
          <ac:picMkLst>
            <pc:docMk/>
            <pc:sldMk cId="2962835987" sldId="270"/>
            <ac:picMk id="10" creationId="{0BD58D8B-394C-D873-E86F-F813EF005A28}"/>
          </ac:picMkLst>
        </pc:picChg>
        <pc:picChg chg="add mod">
          <ac:chgData name="德臻 李" userId="8ebdab2f0b834609" providerId="LiveId" clId="{291E4B13-82EA-4F05-854B-BE5B03211087}" dt="2024-06-08T09:00:18.686" v="4563" actId="1076"/>
          <ac:picMkLst>
            <pc:docMk/>
            <pc:sldMk cId="2962835987" sldId="270"/>
            <ac:picMk id="12" creationId="{2F88B42C-6705-CFFF-97D2-909E188DBB1E}"/>
          </ac:picMkLst>
        </pc:picChg>
      </pc:sldChg>
      <pc:sldChg chg="addSp modSp add mod ord">
        <pc:chgData name="德臻 李" userId="8ebdab2f0b834609" providerId="LiveId" clId="{291E4B13-82EA-4F05-854B-BE5B03211087}" dt="2024-06-08T09:50:54.377" v="5292" actId="20577"/>
        <pc:sldMkLst>
          <pc:docMk/>
          <pc:sldMk cId="3040027603" sldId="271"/>
        </pc:sldMkLst>
        <pc:spChg chg="add">
          <ac:chgData name="德臻 李" userId="8ebdab2f0b834609" providerId="LiveId" clId="{291E4B13-82EA-4F05-854B-BE5B03211087}" dt="2024-06-08T09:44:56.004" v="5275"/>
          <ac:spMkLst>
            <pc:docMk/>
            <pc:sldMk cId="3040027603" sldId="271"/>
            <ac:spMk id="2" creationId="{2A4625CA-2C24-ED48-5C1D-EB1A5B077E6D}"/>
          </ac:spMkLst>
        </pc:spChg>
        <pc:spChg chg="mod">
          <ac:chgData name="德臻 李" userId="8ebdab2f0b834609" providerId="LiveId" clId="{291E4B13-82EA-4F05-854B-BE5B03211087}" dt="2024-06-08T09:50:54.377" v="5292" actId="20577"/>
          <ac:spMkLst>
            <pc:docMk/>
            <pc:sldMk cId="3040027603" sldId="271"/>
            <ac:spMk id="5" creationId="{72B18FF9-E4C7-C6E8-34CD-1D89B19D1C70}"/>
          </ac:spMkLst>
        </pc:spChg>
        <pc:spChg chg="mod">
          <ac:chgData name="德臻 李" userId="8ebdab2f0b834609" providerId="LiveId" clId="{291E4B13-82EA-4F05-854B-BE5B03211087}" dt="2024-06-08T09:25:40.648" v="4643" actId="14100"/>
          <ac:spMkLst>
            <pc:docMk/>
            <pc:sldMk cId="3040027603" sldId="271"/>
            <ac:spMk id="6" creationId="{D354064E-29F8-28F4-98F8-A858FA71BE70}"/>
          </ac:spMkLst>
        </pc:spChg>
        <pc:picChg chg="add mod">
          <ac:chgData name="德臻 李" userId="8ebdab2f0b834609" providerId="LiveId" clId="{291E4B13-82EA-4F05-854B-BE5B03211087}" dt="2024-06-08T09:45:22.467" v="5280" actId="1076"/>
          <ac:picMkLst>
            <pc:docMk/>
            <pc:sldMk cId="3040027603" sldId="271"/>
            <ac:picMk id="3" creationId="{719A37A6-9CC6-38B1-AE30-E3766031447C}"/>
          </ac:picMkLst>
        </pc:picChg>
        <pc:picChg chg="add mod">
          <ac:chgData name="德臻 李" userId="8ebdab2f0b834609" providerId="LiveId" clId="{291E4B13-82EA-4F05-854B-BE5B03211087}" dt="2024-06-08T09:45:27.835" v="5281" actId="1076"/>
          <ac:picMkLst>
            <pc:docMk/>
            <pc:sldMk cId="3040027603" sldId="271"/>
            <ac:picMk id="1026" creationId="{79AFE399-87BB-BA04-DC21-434647BCC41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8B512-A8A9-4D8E-9AFA-A4EAAB65F5B6}" type="datetimeFigureOut">
              <a:rPr lang="zh-CN" altLang="en-US" smtClean="0"/>
              <a:t>2024/11/23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2E098-6F6B-4136-ABC5-D886642FCC27}" type="slidenum">
              <a:rPr lang="zh-CN" altLang="en-US" smtClean="0"/>
              <a:t>‹#›</a:t>
            </a:fld>
            <a:endParaRPr lang="zh-CN" altLang="en-US"/>
          </a:p>
        </p:txBody>
      </p:sp>
    </p:spTree>
    <p:extLst>
      <p:ext uri="{BB962C8B-B14F-4D97-AF65-F5344CB8AC3E}">
        <p14:creationId xmlns:p14="http://schemas.microsoft.com/office/powerpoint/2010/main" val="3962352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B2E098-6F6B-4136-ABC5-D886642FCC27}" type="slidenum">
              <a:rPr lang="zh-CN" altLang="en-US" smtClean="0"/>
              <a:t>5</a:t>
            </a:fld>
            <a:endParaRPr lang="zh-CN" altLang="en-US"/>
          </a:p>
        </p:txBody>
      </p:sp>
    </p:spTree>
    <p:extLst>
      <p:ext uri="{BB962C8B-B14F-4D97-AF65-F5344CB8AC3E}">
        <p14:creationId xmlns:p14="http://schemas.microsoft.com/office/powerpoint/2010/main" val="4075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B2E098-6F6B-4136-ABC5-D886642FCC27}" type="slidenum">
              <a:rPr lang="zh-CN" altLang="en-US" smtClean="0"/>
              <a:t>6</a:t>
            </a:fld>
            <a:endParaRPr lang="zh-CN" altLang="en-US"/>
          </a:p>
        </p:txBody>
      </p:sp>
    </p:spTree>
    <p:extLst>
      <p:ext uri="{BB962C8B-B14F-4D97-AF65-F5344CB8AC3E}">
        <p14:creationId xmlns:p14="http://schemas.microsoft.com/office/powerpoint/2010/main" val="142590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B2E098-6F6B-4136-ABC5-D886642FCC27}" type="slidenum">
              <a:rPr lang="zh-CN" altLang="en-US" smtClean="0"/>
              <a:t>7</a:t>
            </a:fld>
            <a:endParaRPr lang="zh-CN" altLang="en-US"/>
          </a:p>
        </p:txBody>
      </p:sp>
    </p:spTree>
    <p:extLst>
      <p:ext uri="{BB962C8B-B14F-4D97-AF65-F5344CB8AC3E}">
        <p14:creationId xmlns:p14="http://schemas.microsoft.com/office/powerpoint/2010/main" val="3840047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B2E098-6F6B-4136-ABC5-D886642FCC27}" type="slidenum">
              <a:rPr lang="zh-CN" altLang="en-US" smtClean="0"/>
              <a:t>12</a:t>
            </a:fld>
            <a:endParaRPr lang="zh-CN" altLang="en-US"/>
          </a:p>
        </p:txBody>
      </p:sp>
    </p:spTree>
    <p:extLst>
      <p:ext uri="{BB962C8B-B14F-4D97-AF65-F5344CB8AC3E}">
        <p14:creationId xmlns:p14="http://schemas.microsoft.com/office/powerpoint/2010/main" val="1068968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B2E098-6F6B-4136-ABC5-D886642FCC27}" type="slidenum">
              <a:rPr lang="zh-CN" altLang="en-US" smtClean="0"/>
              <a:t>13</a:t>
            </a:fld>
            <a:endParaRPr lang="zh-CN" altLang="en-US"/>
          </a:p>
        </p:txBody>
      </p:sp>
    </p:spTree>
    <p:extLst>
      <p:ext uri="{BB962C8B-B14F-4D97-AF65-F5344CB8AC3E}">
        <p14:creationId xmlns:p14="http://schemas.microsoft.com/office/powerpoint/2010/main" val="2297858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DF3AC7-5B72-B8FD-039E-7C7B89EE5A9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5F1372B-2136-53F6-F6E0-237EA50E0C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7926EED-F692-181E-ADFB-E67C6BD0E3E8}"/>
              </a:ext>
            </a:extLst>
          </p:cNvPr>
          <p:cNvSpPr>
            <a:spLocks noGrp="1"/>
          </p:cNvSpPr>
          <p:nvPr>
            <p:ph type="dt" sz="half" idx="10"/>
          </p:nvPr>
        </p:nvSpPr>
        <p:spPr/>
        <p:txBody>
          <a:bodyPr/>
          <a:lstStyle/>
          <a:p>
            <a:fld id="{5131DBC6-E882-4DDB-8601-6A7E3A6D18DF}" type="datetimeFigureOut">
              <a:rPr lang="zh-CN" altLang="en-US" smtClean="0"/>
              <a:t>2024/11/23</a:t>
            </a:fld>
            <a:endParaRPr lang="zh-CN" altLang="en-US"/>
          </a:p>
        </p:txBody>
      </p:sp>
      <p:sp>
        <p:nvSpPr>
          <p:cNvPr id="5" name="页脚占位符 4">
            <a:extLst>
              <a:ext uri="{FF2B5EF4-FFF2-40B4-BE49-F238E27FC236}">
                <a16:creationId xmlns:a16="http://schemas.microsoft.com/office/drawing/2014/main" id="{BDB5E851-F9A7-AFDE-5ED6-34CAEC045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F59D36-16C2-CC76-A21C-D6691C3B805B}"/>
              </a:ext>
            </a:extLst>
          </p:cNvPr>
          <p:cNvSpPr>
            <a:spLocks noGrp="1"/>
          </p:cNvSpPr>
          <p:nvPr>
            <p:ph type="sldNum" sz="quarter" idx="12"/>
          </p:nvPr>
        </p:nvSpPr>
        <p:spPr/>
        <p:txBody>
          <a:body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1102798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435C2-5B21-9D67-E9C2-4CBE05E53D7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72D0622-C05A-91A2-5767-9FAEA7A59D9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A1C811-BD80-BB30-E4AA-9E3175AAE299}"/>
              </a:ext>
            </a:extLst>
          </p:cNvPr>
          <p:cNvSpPr>
            <a:spLocks noGrp="1"/>
          </p:cNvSpPr>
          <p:nvPr>
            <p:ph type="dt" sz="half" idx="10"/>
          </p:nvPr>
        </p:nvSpPr>
        <p:spPr/>
        <p:txBody>
          <a:bodyPr/>
          <a:lstStyle/>
          <a:p>
            <a:fld id="{5131DBC6-E882-4DDB-8601-6A7E3A6D18DF}" type="datetimeFigureOut">
              <a:rPr lang="zh-CN" altLang="en-US" smtClean="0"/>
              <a:t>2024/11/23</a:t>
            </a:fld>
            <a:endParaRPr lang="zh-CN" altLang="en-US"/>
          </a:p>
        </p:txBody>
      </p:sp>
      <p:sp>
        <p:nvSpPr>
          <p:cNvPr id="5" name="页脚占位符 4">
            <a:extLst>
              <a:ext uri="{FF2B5EF4-FFF2-40B4-BE49-F238E27FC236}">
                <a16:creationId xmlns:a16="http://schemas.microsoft.com/office/drawing/2014/main" id="{2B8C867F-29AC-5E5D-85CD-21ED5BDAD3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D62F7D-71C9-3A63-9A9B-C6D06C19E907}"/>
              </a:ext>
            </a:extLst>
          </p:cNvPr>
          <p:cNvSpPr>
            <a:spLocks noGrp="1"/>
          </p:cNvSpPr>
          <p:nvPr>
            <p:ph type="sldNum" sz="quarter" idx="12"/>
          </p:nvPr>
        </p:nvSpPr>
        <p:spPr/>
        <p:txBody>
          <a:body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140380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351F942-6D15-130F-B53E-036C296D02C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DEC2C26-2A0E-94CC-9D32-3596008675A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363B6B-9D59-8D5F-0992-D01F7AA11587}"/>
              </a:ext>
            </a:extLst>
          </p:cNvPr>
          <p:cNvSpPr>
            <a:spLocks noGrp="1"/>
          </p:cNvSpPr>
          <p:nvPr>
            <p:ph type="dt" sz="half" idx="10"/>
          </p:nvPr>
        </p:nvSpPr>
        <p:spPr/>
        <p:txBody>
          <a:bodyPr/>
          <a:lstStyle/>
          <a:p>
            <a:fld id="{5131DBC6-E882-4DDB-8601-6A7E3A6D18DF}" type="datetimeFigureOut">
              <a:rPr lang="zh-CN" altLang="en-US" smtClean="0"/>
              <a:t>2024/11/23</a:t>
            </a:fld>
            <a:endParaRPr lang="zh-CN" altLang="en-US"/>
          </a:p>
        </p:txBody>
      </p:sp>
      <p:sp>
        <p:nvSpPr>
          <p:cNvPr id="5" name="页脚占位符 4">
            <a:extLst>
              <a:ext uri="{FF2B5EF4-FFF2-40B4-BE49-F238E27FC236}">
                <a16:creationId xmlns:a16="http://schemas.microsoft.com/office/drawing/2014/main" id="{38F6505B-320D-87CA-8FDF-E9F29BF27D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2AA0D4-33DC-C102-6EDE-D0AEE03FC2FA}"/>
              </a:ext>
            </a:extLst>
          </p:cNvPr>
          <p:cNvSpPr>
            <a:spLocks noGrp="1"/>
          </p:cNvSpPr>
          <p:nvPr>
            <p:ph type="sldNum" sz="quarter" idx="12"/>
          </p:nvPr>
        </p:nvSpPr>
        <p:spPr/>
        <p:txBody>
          <a:body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259701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51BAD-2453-83D4-0131-6B0C384B237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41D673-99AD-54F6-933B-ED04E6E5DC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3B2309-AAB6-5B89-AB45-24DA125AEB68}"/>
              </a:ext>
            </a:extLst>
          </p:cNvPr>
          <p:cNvSpPr>
            <a:spLocks noGrp="1"/>
          </p:cNvSpPr>
          <p:nvPr>
            <p:ph type="dt" sz="half" idx="10"/>
          </p:nvPr>
        </p:nvSpPr>
        <p:spPr/>
        <p:txBody>
          <a:bodyPr/>
          <a:lstStyle/>
          <a:p>
            <a:fld id="{5131DBC6-E882-4DDB-8601-6A7E3A6D18DF}" type="datetimeFigureOut">
              <a:rPr lang="zh-CN" altLang="en-US" smtClean="0"/>
              <a:t>2024/11/23</a:t>
            </a:fld>
            <a:endParaRPr lang="zh-CN" altLang="en-US"/>
          </a:p>
        </p:txBody>
      </p:sp>
      <p:sp>
        <p:nvSpPr>
          <p:cNvPr id="5" name="页脚占位符 4">
            <a:extLst>
              <a:ext uri="{FF2B5EF4-FFF2-40B4-BE49-F238E27FC236}">
                <a16:creationId xmlns:a16="http://schemas.microsoft.com/office/drawing/2014/main" id="{251E3B77-82DF-9B56-C477-C98CB7C2A3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18FDC8-20F1-312D-D458-3F7BD92A1C2C}"/>
              </a:ext>
            </a:extLst>
          </p:cNvPr>
          <p:cNvSpPr>
            <a:spLocks noGrp="1"/>
          </p:cNvSpPr>
          <p:nvPr>
            <p:ph type="sldNum" sz="quarter" idx="12"/>
          </p:nvPr>
        </p:nvSpPr>
        <p:spPr/>
        <p:txBody>
          <a:body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4004830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E6118-5D97-0616-53B7-7222F4F99DD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0F498DB-E5D1-5149-DD3E-6C43D552BA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D6F0ADF-38CB-C45F-8BD8-9E52B8BB6768}"/>
              </a:ext>
            </a:extLst>
          </p:cNvPr>
          <p:cNvSpPr>
            <a:spLocks noGrp="1"/>
          </p:cNvSpPr>
          <p:nvPr>
            <p:ph type="dt" sz="half" idx="10"/>
          </p:nvPr>
        </p:nvSpPr>
        <p:spPr/>
        <p:txBody>
          <a:bodyPr/>
          <a:lstStyle/>
          <a:p>
            <a:fld id="{5131DBC6-E882-4DDB-8601-6A7E3A6D18DF}" type="datetimeFigureOut">
              <a:rPr lang="zh-CN" altLang="en-US" smtClean="0"/>
              <a:t>2024/11/23</a:t>
            </a:fld>
            <a:endParaRPr lang="zh-CN" altLang="en-US"/>
          </a:p>
        </p:txBody>
      </p:sp>
      <p:sp>
        <p:nvSpPr>
          <p:cNvPr id="5" name="页脚占位符 4">
            <a:extLst>
              <a:ext uri="{FF2B5EF4-FFF2-40B4-BE49-F238E27FC236}">
                <a16:creationId xmlns:a16="http://schemas.microsoft.com/office/drawing/2014/main" id="{398EAD5F-7890-03E0-E773-81B22B7C87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571253-D54B-B266-F7B1-A63110114455}"/>
              </a:ext>
            </a:extLst>
          </p:cNvPr>
          <p:cNvSpPr>
            <a:spLocks noGrp="1"/>
          </p:cNvSpPr>
          <p:nvPr>
            <p:ph type="sldNum" sz="quarter" idx="12"/>
          </p:nvPr>
        </p:nvSpPr>
        <p:spPr/>
        <p:txBody>
          <a:body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2334369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9C2C4A-8DEB-7DC4-D649-549924D9F60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94BA62B-8E45-94AF-B5F0-F28747EBA10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9FFCA9-F838-63EF-6285-F79BA39369A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A903BF-CCA4-2D2A-65CF-32BF2056EF2E}"/>
              </a:ext>
            </a:extLst>
          </p:cNvPr>
          <p:cNvSpPr>
            <a:spLocks noGrp="1"/>
          </p:cNvSpPr>
          <p:nvPr>
            <p:ph type="dt" sz="half" idx="10"/>
          </p:nvPr>
        </p:nvSpPr>
        <p:spPr/>
        <p:txBody>
          <a:bodyPr/>
          <a:lstStyle/>
          <a:p>
            <a:fld id="{5131DBC6-E882-4DDB-8601-6A7E3A6D18DF}" type="datetimeFigureOut">
              <a:rPr lang="zh-CN" altLang="en-US" smtClean="0"/>
              <a:t>2024/11/23</a:t>
            </a:fld>
            <a:endParaRPr lang="zh-CN" altLang="en-US"/>
          </a:p>
        </p:txBody>
      </p:sp>
      <p:sp>
        <p:nvSpPr>
          <p:cNvPr id="6" name="页脚占位符 5">
            <a:extLst>
              <a:ext uri="{FF2B5EF4-FFF2-40B4-BE49-F238E27FC236}">
                <a16:creationId xmlns:a16="http://schemas.microsoft.com/office/drawing/2014/main" id="{FE0D5750-E6A3-424C-C534-D9211E5895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F2F64A-D4AF-4E0B-4774-DC805EC2B1D1}"/>
              </a:ext>
            </a:extLst>
          </p:cNvPr>
          <p:cNvSpPr>
            <a:spLocks noGrp="1"/>
          </p:cNvSpPr>
          <p:nvPr>
            <p:ph type="sldNum" sz="quarter" idx="12"/>
          </p:nvPr>
        </p:nvSpPr>
        <p:spPr/>
        <p:txBody>
          <a:body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1768048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40A43-7F0A-6DFE-0D81-7F2847EF6FA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03CB80-43C5-7B25-4BED-5A94127EE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9C6AC8-D47C-8D37-E4C5-B732B7C5AEB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531559-A98D-D0A4-B699-353A8B88E2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9D1DBA3-3441-0D8E-DB38-D0EFBCBEE7A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1934051-E93B-AB16-3EDD-C2D6BE733C0A}"/>
              </a:ext>
            </a:extLst>
          </p:cNvPr>
          <p:cNvSpPr>
            <a:spLocks noGrp="1"/>
          </p:cNvSpPr>
          <p:nvPr>
            <p:ph type="dt" sz="half" idx="10"/>
          </p:nvPr>
        </p:nvSpPr>
        <p:spPr/>
        <p:txBody>
          <a:bodyPr/>
          <a:lstStyle/>
          <a:p>
            <a:fld id="{5131DBC6-E882-4DDB-8601-6A7E3A6D18DF}" type="datetimeFigureOut">
              <a:rPr lang="zh-CN" altLang="en-US" smtClean="0"/>
              <a:t>2024/11/23</a:t>
            </a:fld>
            <a:endParaRPr lang="zh-CN" altLang="en-US"/>
          </a:p>
        </p:txBody>
      </p:sp>
      <p:sp>
        <p:nvSpPr>
          <p:cNvPr id="8" name="页脚占位符 7">
            <a:extLst>
              <a:ext uri="{FF2B5EF4-FFF2-40B4-BE49-F238E27FC236}">
                <a16:creationId xmlns:a16="http://schemas.microsoft.com/office/drawing/2014/main" id="{0F149190-340D-DCDA-BC63-1086282784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89A550A-FB23-79A0-7366-CA01BEC7EF36}"/>
              </a:ext>
            </a:extLst>
          </p:cNvPr>
          <p:cNvSpPr>
            <a:spLocks noGrp="1"/>
          </p:cNvSpPr>
          <p:nvPr>
            <p:ph type="sldNum" sz="quarter" idx="12"/>
          </p:nvPr>
        </p:nvSpPr>
        <p:spPr/>
        <p:txBody>
          <a:body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6945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7BC32-747D-DAEC-C74D-2581E44461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FEE30B2-D055-B99A-B3EB-1180B8404D8A}"/>
              </a:ext>
            </a:extLst>
          </p:cNvPr>
          <p:cNvSpPr>
            <a:spLocks noGrp="1"/>
          </p:cNvSpPr>
          <p:nvPr>
            <p:ph type="dt" sz="half" idx="10"/>
          </p:nvPr>
        </p:nvSpPr>
        <p:spPr/>
        <p:txBody>
          <a:bodyPr/>
          <a:lstStyle/>
          <a:p>
            <a:fld id="{5131DBC6-E882-4DDB-8601-6A7E3A6D18DF}" type="datetimeFigureOut">
              <a:rPr lang="zh-CN" altLang="en-US" smtClean="0"/>
              <a:t>2024/11/23</a:t>
            </a:fld>
            <a:endParaRPr lang="zh-CN" altLang="en-US"/>
          </a:p>
        </p:txBody>
      </p:sp>
      <p:sp>
        <p:nvSpPr>
          <p:cNvPr id="4" name="页脚占位符 3">
            <a:extLst>
              <a:ext uri="{FF2B5EF4-FFF2-40B4-BE49-F238E27FC236}">
                <a16:creationId xmlns:a16="http://schemas.microsoft.com/office/drawing/2014/main" id="{3C60006B-4788-928E-28F9-060866F0F0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5FC5371-1536-A76D-BB41-FFA65584258E}"/>
              </a:ext>
            </a:extLst>
          </p:cNvPr>
          <p:cNvSpPr>
            <a:spLocks noGrp="1"/>
          </p:cNvSpPr>
          <p:nvPr>
            <p:ph type="sldNum" sz="quarter" idx="12"/>
          </p:nvPr>
        </p:nvSpPr>
        <p:spPr/>
        <p:txBody>
          <a:body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81215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A513D6-F939-0EF7-759C-5EED28B39D23}"/>
              </a:ext>
            </a:extLst>
          </p:cNvPr>
          <p:cNvSpPr>
            <a:spLocks noGrp="1"/>
          </p:cNvSpPr>
          <p:nvPr>
            <p:ph type="dt" sz="half" idx="10"/>
          </p:nvPr>
        </p:nvSpPr>
        <p:spPr/>
        <p:txBody>
          <a:bodyPr/>
          <a:lstStyle/>
          <a:p>
            <a:fld id="{5131DBC6-E882-4DDB-8601-6A7E3A6D18DF}" type="datetimeFigureOut">
              <a:rPr lang="zh-CN" altLang="en-US" smtClean="0"/>
              <a:t>2024/11/23</a:t>
            </a:fld>
            <a:endParaRPr lang="zh-CN" altLang="en-US"/>
          </a:p>
        </p:txBody>
      </p:sp>
      <p:sp>
        <p:nvSpPr>
          <p:cNvPr id="3" name="页脚占位符 2">
            <a:extLst>
              <a:ext uri="{FF2B5EF4-FFF2-40B4-BE49-F238E27FC236}">
                <a16:creationId xmlns:a16="http://schemas.microsoft.com/office/drawing/2014/main" id="{8849B4D5-3337-42D0-E4D9-A3AEF53C843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92C38B1-2E43-7DD6-24CE-BA6024A12D7B}"/>
              </a:ext>
            </a:extLst>
          </p:cNvPr>
          <p:cNvSpPr>
            <a:spLocks noGrp="1"/>
          </p:cNvSpPr>
          <p:nvPr>
            <p:ph type="sldNum" sz="quarter" idx="12"/>
          </p:nvPr>
        </p:nvSpPr>
        <p:spPr/>
        <p:txBody>
          <a:body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4119593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2BE3E4-4782-0594-1F66-257D0C731AB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96AE42F-A9D4-7E65-2582-976FBA0F15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11C0B88-8FFF-39F3-78F6-3D6352A87E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8FFBAD-3270-8E96-F9E1-DCE8D0C5227C}"/>
              </a:ext>
            </a:extLst>
          </p:cNvPr>
          <p:cNvSpPr>
            <a:spLocks noGrp="1"/>
          </p:cNvSpPr>
          <p:nvPr>
            <p:ph type="dt" sz="half" idx="10"/>
          </p:nvPr>
        </p:nvSpPr>
        <p:spPr/>
        <p:txBody>
          <a:bodyPr/>
          <a:lstStyle/>
          <a:p>
            <a:fld id="{5131DBC6-E882-4DDB-8601-6A7E3A6D18DF}" type="datetimeFigureOut">
              <a:rPr lang="zh-CN" altLang="en-US" smtClean="0"/>
              <a:t>2024/11/23</a:t>
            </a:fld>
            <a:endParaRPr lang="zh-CN" altLang="en-US"/>
          </a:p>
        </p:txBody>
      </p:sp>
      <p:sp>
        <p:nvSpPr>
          <p:cNvPr id="6" name="页脚占位符 5">
            <a:extLst>
              <a:ext uri="{FF2B5EF4-FFF2-40B4-BE49-F238E27FC236}">
                <a16:creationId xmlns:a16="http://schemas.microsoft.com/office/drawing/2014/main" id="{CC72DFED-864F-2B5E-4EA2-CB9643104B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F82FEB-3E24-1C54-A54C-02E55481F85D}"/>
              </a:ext>
            </a:extLst>
          </p:cNvPr>
          <p:cNvSpPr>
            <a:spLocks noGrp="1"/>
          </p:cNvSpPr>
          <p:nvPr>
            <p:ph type="sldNum" sz="quarter" idx="12"/>
          </p:nvPr>
        </p:nvSpPr>
        <p:spPr/>
        <p:txBody>
          <a:body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2170986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3A8265-BFF6-7E6C-9852-64A269398D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AC0A6DE-4E08-9847-6911-84039D15E2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A99B76A-68F6-E4D3-4AAE-89A65D161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2ACEBF-A1C9-03DA-F29C-ECB9D6BF3FD1}"/>
              </a:ext>
            </a:extLst>
          </p:cNvPr>
          <p:cNvSpPr>
            <a:spLocks noGrp="1"/>
          </p:cNvSpPr>
          <p:nvPr>
            <p:ph type="dt" sz="half" idx="10"/>
          </p:nvPr>
        </p:nvSpPr>
        <p:spPr/>
        <p:txBody>
          <a:bodyPr/>
          <a:lstStyle/>
          <a:p>
            <a:fld id="{5131DBC6-E882-4DDB-8601-6A7E3A6D18DF}" type="datetimeFigureOut">
              <a:rPr lang="zh-CN" altLang="en-US" smtClean="0"/>
              <a:t>2024/11/23</a:t>
            </a:fld>
            <a:endParaRPr lang="zh-CN" altLang="en-US"/>
          </a:p>
        </p:txBody>
      </p:sp>
      <p:sp>
        <p:nvSpPr>
          <p:cNvPr id="6" name="页脚占位符 5">
            <a:extLst>
              <a:ext uri="{FF2B5EF4-FFF2-40B4-BE49-F238E27FC236}">
                <a16:creationId xmlns:a16="http://schemas.microsoft.com/office/drawing/2014/main" id="{6275E951-AE4A-D702-D91D-241A5569EC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458089E-F1BD-4042-7A00-06AE2148B2A8}"/>
              </a:ext>
            </a:extLst>
          </p:cNvPr>
          <p:cNvSpPr>
            <a:spLocks noGrp="1"/>
          </p:cNvSpPr>
          <p:nvPr>
            <p:ph type="sldNum" sz="quarter" idx="12"/>
          </p:nvPr>
        </p:nvSpPr>
        <p:spPr/>
        <p:txBody>
          <a:body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3146096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C62B3B-80F8-9F7D-9B1F-02903D4DC0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709B5B3-44AA-8EFA-10E5-4FCE780FAF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BD75D4-6E44-1EF0-4340-2BA9A4D49E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31DBC6-E882-4DDB-8601-6A7E3A6D18DF}" type="datetimeFigureOut">
              <a:rPr lang="zh-CN" altLang="en-US" smtClean="0"/>
              <a:t>2024/11/23</a:t>
            </a:fld>
            <a:endParaRPr lang="zh-CN" altLang="en-US"/>
          </a:p>
        </p:txBody>
      </p:sp>
      <p:sp>
        <p:nvSpPr>
          <p:cNvPr id="5" name="页脚占位符 4">
            <a:extLst>
              <a:ext uri="{FF2B5EF4-FFF2-40B4-BE49-F238E27FC236}">
                <a16:creationId xmlns:a16="http://schemas.microsoft.com/office/drawing/2014/main" id="{FD1AAA28-E0B8-7AD5-7D82-BF7A3B718C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A5B58FCE-9698-A790-1E50-70FA06FD74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5A359B-38A8-4FD8-9812-5A069998D20F}" type="slidenum">
              <a:rPr lang="zh-CN" altLang="en-US" smtClean="0"/>
              <a:t>‹#›</a:t>
            </a:fld>
            <a:endParaRPr lang="zh-CN" altLang="en-US"/>
          </a:p>
        </p:txBody>
      </p:sp>
    </p:spTree>
    <p:extLst>
      <p:ext uri="{BB962C8B-B14F-4D97-AF65-F5344CB8AC3E}">
        <p14:creationId xmlns:p14="http://schemas.microsoft.com/office/powerpoint/2010/main" val="1409495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C99010-6D72-89CE-7190-520F7C63E131}"/>
              </a:ext>
            </a:extLst>
          </p:cNvPr>
          <p:cNvSpPr txBox="1"/>
          <p:nvPr/>
        </p:nvSpPr>
        <p:spPr>
          <a:xfrm>
            <a:off x="3869715" y="4720602"/>
            <a:ext cx="4452566" cy="461665"/>
          </a:xfrm>
          <a:prstGeom prst="rect">
            <a:avLst/>
          </a:prstGeom>
          <a:noFill/>
        </p:spPr>
        <p:txBody>
          <a:bodyPr wrap="square" rtlCol="0">
            <a:spAutoFit/>
          </a:bodyPr>
          <a:lstStyle/>
          <a:p>
            <a:r>
              <a:rPr lang="en-US" altLang="zh-CN" sz="2400" b="1" dirty="0"/>
              <a:t>Medical Image Analysis 2024</a:t>
            </a:r>
          </a:p>
        </p:txBody>
      </p:sp>
      <p:pic>
        <p:nvPicPr>
          <p:cNvPr id="6" name="图片 5">
            <a:extLst>
              <a:ext uri="{FF2B5EF4-FFF2-40B4-BE49-F238E27FC236}">
                <a16:creationId xmlns:a16="http://schemas.microsoft.com/office/drawing/2014/main" id="{A851B73D-E5D9-97AB-CB2B-D995EB6DAA51}"/>
              </a:ext>
            </a:extLst>
          </p:cNvPr>
          <p:cNvPicPr>
            <a:picLocks noChangeAspect="1"/>
          </p:cNvPicPr>
          <p:nvPr/>
        </p:nvPicPr>
        <p:blipFill>
          <a:blip r:embed="rId2"/>
          <a:stretch>
            <a:fillRect/>
          </a:stretch>
        </p:blipFill>
        <p:spPr>
          <a:xfrm>
            <a:off x="896930" y="1578751"/>
            <a:ext cx="10398136" cy="2982592"/>
          </a:xfrm>
          <a:prstGeom prst="rect">
            <a:avLst/>
          </a:prstGeom>
        </p:spPr>
      </p:pic>
    </p:spTree>
    <p:extLst>
      <p:ext uri="{BB962C8B-B14F-4D97-AF65-F5344CB8AC3E}">
        <p14:creationId xmlns:p14="http://schemas.microsoft.com/office/powerpoint/2010/main" val="77328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2530B22-DB21-5A2E-8E6B-74B2D64C4ECF}"/>
              </a:ext>
            </a:extLst>
          </p:cNvPr>
          <p:cNvSpPr txBox="1"/>
          <p:nvPr/>
        </p:nvSpPr>
        <p:spPr>
          <a:xfrm>
            <a:off x="226827" y="538716"/>
            <a:ext cx="4469864" cy="461665"/>
          </a:xfrm>
          <a:prstGeom prst="rect">
            <a:avLst/>
          </a:prstGeom>
          <a:noFill/>
        </p:spPr>
        <p:txBody>
          <a:bodyPr wrap="square" rtlCol="0">
            <a:spAutoFit/>
          </a:bodyPr>
          <a:lstStyle/>
          <a:p>
            <a:r>
              <a:rPr lang="zh-CN" altLang="en-US" sz="2400" b="1" dirty="0"/>
              <a:t>通道间相似性特征对齐</a:t>
            </a:r>
          </a:p>
        </p:txBody>
      </p:sp>
      <p:sp>
        <p:nvSpPr>
          <p:cNvPr id="5" name="文本框 4">
            <a:extLst>
              <a:ext uri="{FF2B5EF4-FFF2-40B4-BE49-F238E27FC236}">
                <a16:creationId xmlns:a16="http://schemas.microsoft.com/office/drawing/2014/main" id="{2EE5730C-9A12-AAAD-2BF2-B98765605A46}"/>
              </a:ext>
            </a:extLst>
          </p:cNvPr>
          <p:cNvSpPr txBox="1"/>
          <p:nvPr/>
        </p:nvSpPr>
        <p:spPr>
          <a:xfrm>
            <a:off x="1162494" y="1125269"/>
            <a:ext cx="10221432" cy="1712135"/>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t>由于源域已标记而目标域缺乏标记，因此在训练期间共享两个域参数的逐像素分类器</a:t>
            </a:r>
            <a:r>
              <a:rPr lang="zh-CN" altLang="en-US" b="1" dirty="0">
                <a:solidFill>
                  <a:srgbClr val="FF0000"/>
                </a:solidFill>
              </a:rPr>
              <a:t>本质上倾向于在源域上表现出更好的性能</a:t>
            </a:r>
            <a:endParaRPr lang="en-US" altLang="zh-CN" b="1" dirty="0">
              <a:solidFill>
                <a:srgbClr val="FF0000"/>
              </a:solidFill>
            </a:endParaRPr>
          </a:p>
          <a:p>
            <a:pPr marL="285750" indent="-285750">
              <a:lnSpc>
                <a:spcPct val="150000"/>
              </a:lnSpc>
              <a:buFont typeface="Wingdings" panose="05000000000000000000" pitchFamily="2" charset="2"/>
              <a:buChar char="p"/>
            </a:pPr>
            <a:r>
              <a:rPr lang="zh-CN" altLang="en-US" b="1" dirty="0"/>
              <a:t>为了提高分类器在目标域上的有效性，旨在确保</a:t>
            </a:r>
            <a:r>
              <a:rPr lang="zh-CN" altLang="en-US" b="1" dirty="0">
                <a:solidFill>
                  <a:srgbClr val="FF0000"/>
                </a:solidFill>
              </a:rPr>
              <a:t>目标域特征每个通道中突出内容与其源域对应部分之间的一致性</a:t>
            </a:r>
            <a:endParaRPr lang="en-US" altLang="zh-CN" b="1" dirty="0">
              <a:solidFill>
                <a:srgbClr val="FF0000"/>
              </a:solidFill>
            </a:endParaRPr>
          </a:p>
        </p:txBody>
      </p:sp>
      <p:pic>
        <p:nvPicPr>
          <p:cNvPr id="2" name="图片 1">
            <a:extLst>
              <a:ext uri="{FF2B5EF4-FFF2-40B4-BE49-F238E27FC236}">
                <a16:creationId xmlns:a16="http://schemas.microsoft.com/office/drawing/2014/main" id="{B751D573-CAC8-8456-4FC2-88513132952F}"/>
              </a:ext>
            </a:extLst>
          </p:cNvPr>
          <p:cNvPicPr>
            <a:picLocks noChangeAspect="1"/>
          </p:cNvPicPr>
          <p:nvPr/>
        </p:nvPicPr>
        <p:blipFill>
          <a:blip r:embed="rId2"/>
          <a:stretch>
            <a:fillRect/>
          </a:stretch>
        </p:blipFill>
        <p:spPr>
          <a:xfrm>
            <a:off x="1835623" y="3045224"/>
            <a:ext cx="3835597" cy="736638"/>
          </a:xfrm>
          <a:prstGeom prst="rect">
            <a:avLst/>
          </a:prstGeom>
        </p:spPr>
      </p:pic>
      <p:pic>
        <p:nvPicPr>
          <p:cNvPr id="6" name="图片 5">
            <a:extLst>
              <a:ext uri="{FF2B5EF4-FFF2-40B4-BE49-F238E27FC236}">
                <a16:creationId xmlns:a16="http://schemas.microsoft.com/office/drawing/2014/main" id="{6136BB05-01CE-57FA-2C7F-5229B91C9245}"/>
              </a:ext>
            </a:extLst>
          </p:cNvPr>
          <p:cNvPicPr>
            <a:picLocks noChangeAspect="1"/>
          </p:cNvPicPr>
          <p:nvPr/>
        </p:nvPicPr>
        <p:blipFill>
          <a:blip r:embed="rId3"/>
          <a:stretch>
            <a:fillRect/>
          </a:stretch>
        </p:blipFill>
        <p:spPr>
          <a:xfrm>
            <a:off x="6096000" y="3207157"/>
            <a:ext cx="3556183" cy="412771"/>
          </a:xfrm>
          <a:prstGeom prst="rect">
            <a:avLst/>
          </a:prstGeom>
        </p:spPr>
      </p:pic>
      <p:sp>
        <p:nvSpPr>
          <p:cNvPr id="11" name="文本框 10">
            <a:extLst>
              <a:ext uri="{FF2B5EF4-FFF2-40B4-BE49-F238E27FC236}">
                <a16:creationId xmlns:a16="http://schemas.microsoft.com/office/drawing/2014/main" id="{C8000991-DC3A-7DFB-DF9C-DF46A8841E48}"/>
              </a:ext>
            </a:extLst>
          </p:cNvPr>
          <p:cNvSpPr txBox="1"/>
          <p:nvPr/>
        </p:nvSpPr>
        <p:spPr>
          <a:xfrm>
            <a:off x="1162494" y="3908948"/>
            <a:ext cx="10221432" cy="881139"/>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b="1" dirty="0"/>
              <a:t>值得注意的是，不同通道中的强调特征对应于图像中的不同结构。尽管存在变化，这些结构的语义信息和相对体积大小在不同的人体之间保持一致，这种稳定性跨越了不同的域</a:t>
            </a:r>
          </a:p>
        </p:txBody>
      </p:sp>
      <p:pic>
        <p:nvPicPr>
          <p:cNvPr id="13" name="图片 12">
            <a:extLst>
              <a:ext uri="{FF2B5EF4-FFF2-40B4-BE49-F238E27FC236}">
                <a16:creationId xmlns:a16="http://schemas.microsoft.com/office/drawing/2014/main" id="{D1705E38-5520-8AD4-D94C-8D083F9007CB}"/>
              </a:ext>
            </a:extLst>
          </p:cNvPr>
          <p:cNvPicPr>
            <a:picLocks noChangeAspect="1"/>
          </p:cNvPicPr>
          <p:nvPr/>
        </p:nvPicPr>
        <p:blipFill>
          <a:blip r:embed="rId4"/>
          <a:stretch>
            <a:fillRect/>
          </a:stretch>
        </p:blipFill>
        <p:spPr>
          <a:xfrm>
            <a:off x="1161658" y="5344358"/>
            <a:ext cx="4934342" cy="878612"/>
          </a:xfrm>
          <a:prstGeom prst="rect">
            <a:avLst/>
          </a:prstGeom>
        </p:spPr>
      </p:pic>
    </p:spTree>
    <p:extLst>
      <p:ext uri="{BB962C8B-B14F-4D97-AF65-F5344CB8AC3E}">
        <p14:creationId xmlns:p14="http://schemas.microsoft.com/office/powerpoint/2010/main" val="1533141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4FE0FF8-C1A0-E5B3-5EA6-9103DD47BC2C}"/>
              </a:ext>
            </a:extLst>
          </p:cNvPr>
          <p:cNvSpPr txBox="1"/>
          <p:nvPr/>
        </p:nvSpPr>
        <p:spPr>
          <a:xfrm>
            <a:off x="226827" y="538716"/>
            <a:ext cx="1807536" cy="461665"/>
          </a:xfrm>
          <a:prstGeom prst="rect">
            <a:avLst/>
          </a:prstGeom>
          <a:noFill/>
        </p:spPr>
        <p:txBody>
          <a:bodyPr wrap="square" rtlCol="0">
            <a:spAutoFit/>
          </a:bodyPr>
          <a:lstStyle/>
          <a:p>
            <a:r>
              <a:rPr lang="zh-CN" altLang="en-US" sz="2400" b="1" dirty="0"/>
              <a:t>实验设置</a:t>
            </a:r>
          </a:p>
        </p:txBody>
      </p:sp>
      <p:sp>
        <p:nvSpPr>
          <p:cNvPr id="5" name="文本框 4">
            <a:extLst>
              <a:ext uri="{FF2B5EF4-FFF2-40B4-BE49-F238E27FC236}">
                <a16:creationId xmlns:a16="http://schemas.microsoft.com/office/drawing/2014/main" id="{9301A740-268B-522D-AED8-47852C0A3D31}"/>
              </a:ext>
            </a:extLst>
          </p:cNvPr>
          <p:cNvSpPr txBox="1"/>
          <p:nvPr/>
        </p:nvSpPr>
        <p:spPr>
          <a:xfrm>
            <a:off x="1162494" y="1125269"/>
            <a:ext cx="10221432" cy="5036122"/>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t>数据集</a:t>
            </a:r>
            <a:endParaRPr lang="en-US" altLang="zh-CN" b="1" dirty="0"/>
          </a:p>
          <a:p>
            <a:pPr marL="742950" lvl="1" indent="-285750">
              <a:lnSpc>
                <a:spcPct val="150000"/>
              </a:lnSpc>
              <a:buFont typeface="Wingdings" panose="05000000000000000000" pitchFamily="2" charset="2"/>
              <a:buChar char="p"/>
            </a:pPr>
            <a:r>
              <a:rPr lang="zh-CN" altLang="en-US" b="1" dirty="0"/>
              <a:t>跨模态分割：</a:t>
            </a:r>
            <a:r>
              <a:rPr lang="en-US" altLang="zh-CN" b="1" dirty="0"/>
              <a:t>MMWHS17</a:t>
            </a:r>
            <a:r>
              <a:rPr lang="zh-CN" altLang="en-US" b="1" dirty="0"/>
              <a:t>、</a:t>
            </a:r>
            <a:r>
              <a:rPr lang="en-US" altLang="zh-CN" b="1" dirty="0"/>
              <a:t>BraTS2018</a:t>
            </a:r>
          </a:p>
          <a:p>
            <a:pPr marL="742950" lvl="1" indent="-285750">
              <a:lnSpc>
                <a:spcPct val="150000"/>
              </a:lnSpc>
              <a:buFont typeface="Wingdings" panose="05000000000000000000" pitchFamily="2" charset="2"/>
              <a:buChar char="p"/>
            </a:pPr>
            <a:r>
              <a:rPr lang="zh-CN" altLang="en-US" b="1" dirty="0"/>
              <a:t>跨站点分割：</a:t>
            </a:r>
            <a:r>
              <a:rPr lang="en-US" altLang="zh-CN" b="1" dirty="0"/>
              <a:t>PROMISE12</a:t>
            </a:r>
          </a:p>
          <a:p>
            <a:pPr marL="285750" indent="-285750">
              <a:lnSpc>
                <a:spcPct val="150000"/>
              </a:lnSpc>
              <a:buFont typeface="Wingdings" panose="05000000000000000000" pitchFamily="2" charset="2"/>
              <a:buChar char="p"/>
            </a:pPr>
            <a:r>
              <a:rPr lang="zh-CN" altLang="en-US" b="1" dirty="0"/>
              <a:t>实验设置</a:t>
            </a:r>
            <a:endParaRPr lang="en-US" altLang="zh-CN" b="1" dirty="0"/>
          </a:p>
          <a:p>
            <a:pPr marL="742950" lvl="1" indent="-285750">
              <a:lnSpc>
                <a:spcPct val="150000"/>
              </a:lnSpc>
              <a:buFont typeface="Wingdings" panose="05000000000000000000" pitchFamily="2" charset="2"/>
              <a:buChar char="p"/>
            </a:pPr>
            <a:r>
              <a:rPr lang="zh-CN" altLang="en-US" b="1" dirty="0"/>
              <a:t>编码器：</a:t>
            </a:r>
            <a:r>
              <a:rPr lang="en-US" altLang="zh-CN" b="1" dirty="0" err="1"/>
              <a:t>Unet</a:t>
            </a:r>
            <a:endParaRPr lang="en-US" altLang="zh-CN" b="1" dirty="0"/>
          </a:p>
          <a:p>
            <a:pPr marL="742950" lvl="1" indent="-285750">
              <a:lnSpc>
                <a:spcPct val="150000"/>
              </a:lnSpc>
              <a:buFont typeface="Wingdings" panose="05000000000000000000" pitchFamily="2" charset="2"/>
              <a:buChar char="p"/>
            </a:pPr>
            <a:r>
              <a:rPr lang="zh-CN" altLang="en-US" b="1" dirty="0"/>
              <a:t>解码器：</a:t>
            </a:r>
            <a:r>
              <a:rPr lang="en-US" altLang="zh-CN" b="1" dirty="0" err="1"/>
              <a:t>ResNet</a:t>
            </a:r>
            <a:endParaRPr lang="en-US" altLang="zh-CN" b="1" dirty="0"/>
          </a:p>
          <a:p>
            <a:pPr marL="742950" lvl="1" indent="-285750">
              <a:lnSpc>
                <a:spcPct val="150000"/>
              </a:lnSpc>
              <a:buFont typeface="Wingdings" panose="05000000000000000000" pitchFamily="2" charset="2"/>
              <a:buChar char="p"/>
            </a:pPr>
            <a:r>
              <a:rPr lang="en-US" altLang="zh-CN" b="1" dirty="0"/>
              <a:t>SR</a:t>
            </a:r>
            <a:r>
              <a:rPr lang="zh-CN" altLang="en-US" b="1" dirty="0"/>
              <a:t>随机范围使用网格搜索确定，源域 </a:t>
            </a:r>
            <a:r>
              <a:rPr lang="en-US" altLang="zh-CN" b="1" dirty="0"/>
              <a:t>[2, 30]</a:t>
            </a:r>
            <a:r>
              <a:rPr lang="zh-CN" altLang="en-US" b="1" dirty="0"/>
              <a:t>，目标域 </a:t>
            </a:r>
            <a:r>
              <a:rPr lang="en-US" altLang="zh-CN" b="1" dirty="0"/>
              <a:t>[2, 10]</a:t>
            </a:r>
          </a:p>
          <a:p>
            <a:pPr marL="742950" lvl="1" indent="-285750">
              <a:lnSpc>
                <a:spcPct val="150000"/>
              </a:lnSpc>
              <a:buFont typeface="Wingdings" panose="05000000000000000000" pitchFamily="2" charset="2"/>
              <a:buChar char="p"/>
            </a:pPr>
            <a:r>
              <a:rPr lang="zh-CN" altLang="en-US" b="1" dirty="0"/>
              <a:t>评估指标：</a:t>
            </a:r>
            <a:r>
              <a:rPr lang="en-US" altLang="zh-CN" b="1" dirty="0"/>
              <a:t>Dice</a:t>
            </a:r>
            <a:r>
              <a:rPr lang="zh-CN" altLang="en-US" b="1" dirty="0"/>
              <a:t>、</a:t>
            </a:r>
            <a:r>
              <a:rPr lang="en-US" altLang="zh-CN" b="1" dirty="0"/>
              <a:t>ASSD</a:t>
            </a:r>
          </a:p>
          <a:p>
            <a:pPr marL="285750" lvl="1" indent="-285750">
              <a:lnSpc>
                <a:spcPct val="150000"/>
              </a:lnSpc>
              <a:buFont typeface="Wingdings" panose="05000000000000000000" pitchFamily="2" charset="2"/>
              <a:buChar char="p"/>
            </a:pPr>
            <a:r>
              <a:rPr lang="zh-CN" altLang="en-US" b="1" dirty="0"/>
              <a:t>对比方法</a:t>
            </a:r>
            <a:endParaRPr lang="en-US" altLang="zh-CN" b="1" dirty="0"/>
          </a:p>
          <a:p>
            <a:pPr marL="742950" lvl="2" indent="-285750">
              <a:lnSpc>
                <a:spcPct val="150000"/>
              </a:lnSpc>
              <a:buFont typeface="Wingdings" panose="05000000000000000000" pitchFamily="2" charset="2"/>
              <a:buChar char="p"/>
            </a:pPr>
            <a:r>
              <a:rPr lang="en-US" altLang="zh-CN" b="1" dirty="0"/>
              <a:t>Adda</a:t>
            </a:r>
            <a:r>
              <a:rPr lang="zh-CN" altLang="en-US" b="1" dirty="0"/>
              <a:t>通过</a:t>
            </a:r>
            <a:r>
              <a:rPr lang="zh-CN" altLang="en-US" b="1" dirty="0">
                <a:solidFill>
                  <a:srgbClr val="FF0000"/>
                </a:solidFill>
              </a:rPr>
              <a:t>特征对齐</a:t>
            </a:r>
            <a:r>
              <a:rPr lang="zh-CN" altLang="en-US" b="1" dirty="0"/>
              <a:t>实现领域适应</a:t>
            </a:r>
            <a:endParaRPr lang="en-US" altLang="zh-CN" b="1" dirty="0"/>
          </a:p>
          <a:p>
            <a:pPr marL="742950" lvl="2" indent="-285750">
              <a:lnSpc>
                <a:spcPct val="150000"/>
              </a:lnSpc>
              <a:buFont typeface="Wingdings" panose="05000000000000000000" pitchFamily="2" charset="2"/>
              <a:buChar char="p"/>
            </a:pPr>
            <a:r>
              <a:rPr lang="en-US" altLang="zh-CN" b="1" dirty="0" err="1"/>
              <a:t>CycleGAN</a:t>
            </a:r>
            <a:r>
              <a:rPr lang="zh-CN" altLang="en-US" b="1" dirty="0"/>
              <a:t>在图像层面对不同领域进行对齐</a:t>
            </a:r>
            <a:endParaRPr lang="en-US" altLang="zh-CN" b="1" dirty="0"/>
          </a:p>
          <a:p>
            <a:pPr marL="742950" lvl="2" indent="-285750">
              <a:lnSpc>
                <a:spcPct val="150000"/>
              </a:lnSpc>
              <a:buFont typeface="Wingdings" panose="05000000000000000000" pitchFamily="2" charset="2"/>
              <a:buChar char="p"/>
            </a:pPr>
            <a:r>
              <a:rPr lang="en-US" altLang="zh-CN" b="1" dirty="0"/>
              <a:t>SIFA</a:t>
            </a:r>
            <a:r>
              <a:rPr lang="zh-CN" altLang="en-US" b="1" dirty="0"/>
              <a:t>和</a:t>
            </a:r>
            <a:r>
              <a:rPr lang="en-US" altLang="zh-CN" b="1" dirty="0"/>
              <a:t>DSAN</a:t>
            </a:r>
            <a:r>
              <a:rPr lang="zh-CN" altLang="en-US" b="1" dirty="0"/>
              <a:t>在特征和图像层面实现对齐</a:t>
            </a:r>
            <a:endParaRPr lang="en-US" altLang="zh-CN" b="1" dirty="0"/>
          </a:p>
        </p:txBody>
      </p:sp>
      <p:sp>
        <p:nvSpPr>
          <p:cNvPr id="3" name="文本框 2">
            <a:extLst>
              <a:ext uri="{FF2B5EF4-FFF2-40B4-BE49-F238E27FC236}">
                <a16:creationId xmlns:a16="http://schemas.microsoft.com/office/drawing/2014/main" id="{C30F47E6-F96E-C03C-C08E-84D5FC15C9D3}"/>
              </a:ext>
            </a:extLst>
          </p:cNvPr>
          <p:cNvSpPr txBox="1"/>
          <p:nvPr/>
        </p:nvSpPr>
        <p:spPr>
          <a:xfrm>
            <a:off x="5763491" y="4864754"/>
            <a:ext cx="6269182" cy="1296637"/>
          </a:xfrm>
          <a:prstGeom prst="rect">
            <a:avLst/>
          </a:prstGeom>
          <a:noFill/>
        </p:spPr>
        <p:txBody>
          <a:bodyPr wrap="square">
            <a:spAutoFit/>
          </a:bodyPr>
          <a:lstStyle/>
          <a:p>
            <a:pPr marL="742950" lvl="2" indent="-285750">
              <a:lnSpc>
                <a:spcPct val="150000"/>
              </a:lnSpc>
              <a:buFont typeface="Wingdings" panose="05000000000000000000" pitchFamily="2" charset="2"/>
              <a:buChar char="p"/>
            </a:pPr>
            <a:r>
              <a:rPr lang="en-US" altLang="zh-CN" b="1" dirty="0"/>
              <a:t>DDF</a:t>
            </a:r>
            <a:r>
              <a:rPr lang="zh-CN" altLang="en-US" b="1" dirty="0"/>
              <a:t>通过对编码特征解码图像施加对抗损失和重建损失，将每个领域</a:t>
            </a:r>
            <a:r>
              <a:rPr lang="zh-CN" altLang="en-US" b="1" dirty="0">
                <a:solidFill>
                  <a:srgbClr val="FF0000"/>
                </a:solidFill>
              </a:rPr>
              <a:t>解耦为领域不变空间和领域特定空间</a:t>
            </a:r>
            <a:r>
              <a:rPr lang="zh-CN" altLang="en-US" b="1" dirty="0"/>
              <a:t>。</a:t>
            </a:r>
            <a:endParaRPr lang="en-US" altLang="zh-CN" b="1" dirty="0"/>
          </a:p>
          <a:p>
            <a:pPr marL="742950" lvl="2" indent="-285750">
              <a:lnSpc>
                <a:spcPct val="150000"/>
              </a:lnSpc>
              <a:buFont typeface="Wingdings" panose="05000000000000000000" pitchFamily="2" charset="2"/>
              <a:buChar char="p"/>
            </a:pPr>
            <a:r>
              <a:rPr lang="en-US" altLang="zh-CN" b="1" dirty="0"/>
              <a:t>ODADA</a:t>
            </a:r>
            <a:r>
              <a:rPr lang="zh-CN" altLang="en-US" b="1" dirty="0"/>
              <a:t>通过正交化风格和内容特征实现</a:t>
            </a:r>
            <a:r>
              <a:rPr lang="zh-CN" altLang="en-US" b="1" dirty="0">
                <a:solidFill>
                  <a:srgbClr val="FF0000"/>
                </a:solidFill>
              </a:rPr>
              <a:t>特征解耦</a:t>
            </a:r>
          </a:p>
        </p:txBody>
      </p:sp>
    </p:spTree>
    <p:extLst>
      <p:ext uri="{BB962C8B-B14F-4D97-AF65-F5344CB8AC3E}">
        <p14:creationId xmlns:p14="http://schemas.microsoft.com/office/powerpoint/2010/main" val="285265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16A059C-49B9-8820-524C-FF2DE4D01E14}"/>
              </a:ext>
            </a:extLst>
          </p:cNvPr>
          <p:cNvSpPr txBox="1"/>
          <p:nvPr/>
        </p:nvSpPr>
        <p:spPr>
          <a:xfrm>
            <a:off x="177211" y="147259"/>
            <a:ext cx="2212697" cy="46564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t>跨模态对比</a:t>
            </a:r>
            <a:endParaRPr lang="en-US" altLang="zh-CN" b="1" dirty="0"/>
          </a:p>
        </p:txBody>
      </p:sp>
      <p:pic>
        <p:nvPicPr>
          <p:cNvPr id="2" name="图片 1">
            <a:extLst>
              <a:ext uri="{FF2B5EF4-FFF2-40B4-BE49-F238E27FC236}">
                <a16:creationId xmlns:a16="http://schemas.microsoft.com/office/drawing/2014/main" id="{2B2340DC-4238-517A-0798-BA9B039646D0}"/>
              </a:ext>
            </a:extLst>
          </p:cNvPr>
          <p:cNvPicPr>
            <a:picLocks noChangeAspect="1"/>
          </p:cNvPicPr>
          <p:nvPr/>
        </p:nvPicPr>
        <p:blipFill>
          <a:blip r:embed="rId3"/>
          <a:stretch>
            <a:fillRect/>
          </a:stretch>
        </p:blipFill>
        <p:spPr>
          <a:xfrm>
            <a:off x="0" y="612899"/>
            <a:ext cx="12192000" cy="5787838"/>
          </a:xfrm>
          <a:prstGeom prst="rect">
            <a:avLst/>
          </a:prstGeom>
        </p:spPr>
      </p:pic>
    </p:spTree>
    <p:extLst>
      <p:ext uri="{BB962C8B-B14F-4D97-AF65-F5344CB8AC3E}">
        <p14:creationId xmlns:p14="http://schemas.microsoft.com/office/powerpoint/2010/main" val="3543331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16A059C-49B9-8820-524C-FF2DE4D01E14}"/>
              </a:ext>
            </a:extLst>
          </p:cNvPr>
          <p:cNvSpPr txBox="1"/>
          <p:nvPr/>
        </p:nvSpPr>
        <p:spPr>
          <a:xfrm>
            <a:off x="177212" y="147259"/>
            <a:ext cx="1374498" cy="881139"/>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t>跨模态对比</a:t>
            </a:r>
            <a:endParaRPr lang="en-US" altLang="zh-CN" b="1" dirty="0"/>
          </a:p>
        </p:txBody>
      </p:sp>
      <p:pic>
        <p:nvPicPr>
          <p:cNvPr id="3" name="图片 2">
            <a:extLst>
              <a:ext uri="{FF2B5EF4-FFF2-40B4-BE49-F238E27FC236}">
                <a16:creationId xmlns:a16="http://schemas.microsoft.com/office/drawing/2014/main" id="{877CD272-E4A7-D4A0-2973-7FF3FE308DD8}"/>
              </a:ext>
            </a:extLst>
          </p:cNvPr>
          <p:cNvPicPr>
            <a:picLocks noChangeAspect="1"/>
          </p:cNvPicPr>
          <p:nvPr/>
        </p:nvPicPr>
        <p:blipFill>
          <a:blip r:embed="rId3"/>
          <a:stretch>
            <a:fillRect/>
          </a:stretch>
        </p:blipFill>
        <p:spPr>
          <a:xfrm>
            <a:off x="552165" y="1057153"/>
            <a:ext cx="11087670" cy="4743694"/>
          </a:xfrm>
          <a:prstGeom prst="rect">
            <a:avLst/>
          </a:prstGeom>
        </p:spPr>
      </p:pic>
    </p:spTree>
    <p:extLst>
      <p:ext uri="{BB962C8B-B14F-4D97-AF65-F5344CB8AC3E}">
        <p14:creationId xmlns:p14="http://schemas.microsoft.com/office/powerpoint/2010/main" val="3490944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3D70500-7E46-F4C1-B197-ADE993FC3E3F}"/>
              </a:ext>
            </a:extLst>
          </p:cNvPr>
          <p:cNvSpPr txBox="1"/>
          <p:nvPr/>
        </p:nvSpPr>
        <p:spPr>
          <a:xfrm>
            <a:off x="177211" y="147259"/>
            <a:ext cx="1923259" cy="46564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t>跨站点</a:t>
            </a:r>
            <a:endParaRPr lang="en-US" altLang="zh-CN" b="1" dirty="0"/>
          </a:p>
        </p:txBody>
      </p:sp>
      <p:pic>
        <p:nvPicPr>
          <p:cNvPr id="2" name="图片 1">
            <a:extLst>
              <a:ext uri="{FF2B5EF4-FFF2-40B4-BE49-F238E27FC236}">
                <a16:creationId xmlns:a16="http://schemas.microsoft.com/office/drawing/2014/main" id="{65AF4FB8-BED0-4FCC-2E83-48E93B737236}"/>
              </a:ext>
            </a:extLst>
          </p:cNvPr>
          <p:cNvPicPr>
            <a:picLocks noChangeAspect="1"/>
          </p:cNvPicPr>
          <p:nvPr/>
        </p:nvPicPr>
        <p:blipFill>
          <a:blip r:embed="rId2"/>
          <a:stretch>
            <a:fillRect/>
          </a:stretch>
        </p:blipFill>
        <p:spPr>
          <a:xfrm>
            <a:off x="296480" y="847639"/>
            <a:ext cx="6718645" cy="3333921"/>
          </a:xfrm>
          <a:prstGeom prst="rect">
            <a:avLst/>
          </a:prstGeom>
        </p:spPr>
      </p:pic>
      <p:pic>
        <p:nvPicPr>
          <p:cNvPr id="3" name="图片 2">
            <a:extLst>
              <a:ext uri="{FF2B5EF4-FFF2-40B4-BE49-F238E27FC236}">
                <a16:creationId xmlns:a16="http://schemas.microsoft.com/office/drawing/2014/main" id="{FDFA3D74-A432-31C6-6F4E-8311EA6D2E87}"/>
              </a:ext>
            </a:extLst>
          </p:cNvPr>
          <p:cNvPicPr>
            <a:picLocks noChangeAspect="1"/>
          </p:cNvPicPr>
          <p:nvPr/>
        </p:nvPicPr>
        <p:blipFill>
          <a:blip r:embed="rId3"/>
          <a:stretch>
            <a:fillRect/>
          </a:stretch>
        </p:blipFill>
        <p:spPr>
          <a:xfrm>
            <a:off x="296480" y="4416300"/>
            <a:ext cx="11087670" cy="2159111"/>
          </a:xfrm>
          <a:prstGeom prst="rect">
            <a:avLst/>
          </a:prstGeom>
        </p:spPr>
      </p:pic>
    </p:spTree>
    <p:extLst>
      <p:ext uri="{BB962C8B-B14F-4D97-AF65-F5344CB8AC3E}">
        <p14:creationId xmlns:p14="http://schemas.microsoft.com/office/powerpoint/2010/main" val="2962835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9FDE783-8694-7E18-0923-BBCC28C0574E}"/>
              </a:ext>
            </a:extLst>
          </p:cNvPr>
          <p:cNvSpPr txBox="1"/>
          <p:nvPr/>
        </p:nvSpPr>
        <p:spPr>
          <a:xfrm>
            <a:off x="177211" y="147259"/>
            <a:ext cx="6103087" cy="46564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t>消融实验</a:t>
            </a:r>
            <a:endParaRPr lang="en-US" altLang="zh-CN" b="1" dirty="0"/>
          </a:p>
        </p:txBody>
      </p:sp>
      <p:pic>
        <p:nvPicPr>
          <p:cNvPr id="2" name="图片 1">
            <a:extLst>
              <a:ext uri="{FF2B5EF4-FFF2-40B4-BE49-F238E27FC236}">
                <a16:creationId xmlns:a16="http://schemas.microsoft.com/office/drawing/2014/main" id="{D91D0E94-56CB-B4AC-F7E8-D10286F19B18}"/>
              </a:ext>
            </a:extLst>
          </p:cNvPr>
          <p:cNvPicPr>
            <a:picLocks noChangeAspect="1"/>
          </p:cNvPicPr>
          <p:nvPr/>
        </p:nvPicPr>
        <p:blipFill>
          <a:blip r:embed="rId2"/>
          <a:stretch>
            <a:fillRect/>
          </a:stretch>
        </p:blipFill>
        <p:spPr>
          <a:xfrm>
            <a:off x="0" y="612899"/>
            <a:ext cx="12192000" cy="3451455"/>
          </a:xfrm>
          <a:prstGeom prst="rect">
            <a:avLst/>
          </a:prstGeom>
        </p:spPr>
      </p:pic>
      <p:pic>
        <p:nvPicPr>
          <p:cNvPr id="4" name="图片 3">
            <a:extLst>
              <a:ext uri="{FF2B5EF4-FFF2-40B4-BE49-F238E27FC236}">
                <a16:creationId xmlns:a16="http://schemas.microsoft.com/office/drawing/2014/main" id="{557DBE9D-492C-6EB1-720E-F8C23034399F}"/>
              </a:ext>
            </a:extLst>
          </p:cNvPr>
          <p:cNvPicPr>
            <a:picLocks noChangeAspect="1"/>
          </p:cNvPicPr>
          <p:nvPr/>
        </p:nvPicPr>
        <p:blipFill>
          <a:blip r:embed="rId3"/>
          <a:stretch>
            <a:fillRect/>
          </a:stretch>
        </p:blipFill>
        <p:spPr>
          <a:xfrm>
            <a:off x="419393" y="3529227"/>
            <a:ext cx="11062269" cy="3181514"/>
          </a:xfrm>
          <a:prstGeom prst="rect">
            <a:avLst/>
          </a:prstGeom>
        </p:spPr>
      </p:pic>
    </p:spTree>
    <p:extLst>
      <p:ext uri="{BB962C8B-B14F-4D97-AF65-F5344CB8AC3E}">
        <p14:creationId xmlns:p14="http://schemas.microsoft.com/office/powerpoint/2010/main" val="192829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a:extLst>
              <a:ext uri="{FF2B5EF4-FFF2-40B4-BE49-F238E27FC236}">
                <a16:creationId xmlns:a16="http://schemas.microsoft.com/office/drawing/2014/main" id="{72C7BCD8-1D71-B8DD-7664-A69544787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526" y="0"/>
            <a:ext cx="10106526" cy="246881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A9F1DEA-8077-3332-ED74-3F87E4C12739}"/>
              </a:ext>
            </a:extLst>
          </p:cNvPr>
          <p:cNvSpPr txBox="1"/>
          <p:nvPr/>
        </p:nvSpPr>
        <p:spPr>
          <a:xfrm>
            <a:off x="770620" y="2524578"/>
            <a:ext cx="10221432" cy="3789627"/>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b="1" dirty="0"/>
              <a:t>SR</a:t>
            </a:r>
            <a:r>
              <a:rPr lang="zh-CN" altLang="en-US" b="1" dirty="0"/>
              <a:t>区间</a:t>
            </a:r>
            <a:endParaRPr lang="en-US" altLang="zh-CN" b="1" dirty="0"/>
          </a:p>
          <a:p>
            <a:pPr marL="742950" lvl="1" indent="-285750">
              <a:lnSpc>
                <a:spcPct val="150000"/>
              </a:lnSpc>
              <a:buFont typeface="Wingdings" panose="05000000000000000000" pitchFamily="2" charset="2"/>
              <a:buChar char="p"/>
            </a:pPr>
            <a:r>
              <a:rPr lang="zh-CN" altLang="en-US" b="1" dirty="0"/>
              <a:t>当区间数过小时，分布变化很小，阻碍了模型对复杂场景的适应性，导致性能下降</a:t>
            </a:r>
            <a:r>
              <a:rPr lang="zh-CN" altLang="en-US" dirty="0"/>
              <a:t>。</a:t>
            </a:r>
            <a:r>
              <a:rPr lang="zh-CN" altLang="en-US" b="1" dirty="0"/>
              <a:t>当区间数过大时，像素值被映射到过多的段，导致转换图像中的噪声过多，影响其结构完整性</a:t>
            </a:r>
            <a:endParaRPr lang="zh-CN" altLang="en-US" dirty="0"/>
          </a:p>
          <a:p>
            <a:pPr marL="285750" indent="-285750">
              <a:lnSpc>
                <a:spcPct val="150000"/>
              </a:lnSpc>
              <a:buFont typeface="Wingdings" panose="05000000000000000000" pitchFamily="2" charset="2"/>
              <a:buChar char="p"/>
            </a:pPr>
            <a:r>
              <a:rPr lang="en-US" altLang="zh-CN" b="1" dirty="0"/>
              <a:t>SFA</a:t>
            </a:r>
          </a:p>
          <a:p>
            <a:pPr marL="742950" lvl="1" indent="-285750">
              <a:lnSpc>
                <a:spcPct val="150000"/>
              </a:lnSpc>
              <a:buFont typeface="Wingdings" panose="05000000000000000000" pitchFamily="2" charset="2"/>
              <a:buChar char="p"/>
            </a:pPr>
            <a:r>
              <a:rPr lang="zh-CN" altLang="en-US" b="1" dirty="0"/>
              <a:t>引入了领域内特征对齐，帮助编码器减轻由于领域偏移而产生的干扰</a:t>
            </a:r>
          </a:p>
          <a:p>
            <a:pPr marL="742950" lvl="1" indent="-285750">
              <a:lnSpc>
                <a:spcPct val="150000"/>
              </a:lnSpc>
              <a:buFont typeface="Wingdings" panose="05000000000000000000" pitchFamily="2" charset="2"/>
              <a:buChar char="p"/>
            </a:pPr>
            <a:r>
              <a:rPr lang="zh-CN" altLang="en-US" b="1" dirty="0"/>
              <a:t>过大的</a:t>
            </a:r>
            <a:r>
              <a:rPr lang="en-US" altLang="zh-CN" b="1" dirty="0" err="1"/>
              <a:t>λSFA</a:t>
            </a:r>
            <a:r>
              <a:rPr lang="zh-CN" altLang="en-US" b="1" dirty="0"/>
              <a:t>破坏了模型的优化，尤其是在其他损失（例如分割损失</a:t>
            </a:r>
            <a:r>
              <a:rPr lang="en-US" altLang="zh-CN" b="1" dirty="0" err="1"/>
              <a:t>LSeg</a:t>
            </a:r>
            <a:r>
              <a:rPr lang="zh-CN" altLang="en-US" b="1" dirty="0"/>
              <a:t>）方面</a:t>
            </a:r>
            <a:endParaRPr lang="en-US" altLang="zh-CN" b="1" dirty="0"/>
          </a:p>
          <a:p>
            <a:pPr marL="285750" indent="-285750">
              <a:lnSpc>
                <a:spcPct val="150000"/>
              </a:lnSpc>
              <a:buFont typeface="Wingdings" panose="05000000000000000000" pitchFamily="2" charset="2"/>
              <a:buChar char="p"/>
            </a:pPr>
            <a:r>
              <a:rPr lang="en-US" altLang="zh-CN" b="1" dirty="0"/>
              <a:t>IFA</a:t>
            </a:r>
          </a:p>
          <a:p>
            <a:pPr marL="742950" lvl="1" indent="-285750">
              <a:lnSpc>
                <a:spcPct val="150000"/>
              </a:lnSpc>
              <a:buFont typeface="Wingdings" panose="05000000000000000000" pitchFamily="2" charset="2"/>
              <a:buChar char="p"/>
            </a:pPr>
            <a:r>
              <a:rPr lang="en-US" altLang="zh-CN" b="1" dirty="0"/>
              <a:t>IFA</a:t>
            </a:r>
            <a:r>
              <a:rPr lang="zh-CN" altLang="en-US" b="1" dirty="0"/>
              <a:t>严重依赖源域特征的准确表示。如果</a:t>
            </a:r>
            <a:r>
              <a:rPr lang="en-US" altLang="zh-CN" b="1" dirty="0" err="1"/>
              <a:t>λIF</a:t>
            </a:r>
            <a:r>
              <a:rPr lang="en-US" altLang="zh-CN" b="1" dirty="0"/>
              <a:t> A</a:t>
            </a:r>
            <a:r>
              <a:rPr lang="zh-CN" altLang="en-US" b="1" dirty="0"/>
              <a:t>过大并对</a:t>
            </a:r>
            <a:r>
              <a:rPr lang="en-US" altLang="zh-CN" b="1" dirty="0" err="1"/>
              <a:t>LSeg</a:t>
            </a:r>
            <a:r>
              <a:rPr lang="zh-CN" altLang="en-US" b="1" dirty="0"/>
              <a:t>的主导优化产生实质性影响，则会导致性能显著下降</a:t>
            </a:r>
          </a:p>
        </p:txBody>
      </p:sp>
    </p:spTree>
    <p:extLst>
      <p:ext uri="{BB962C8B-B14F-4D97-AF65-F5344CB8AC3E}">
        <p14:creationId xmlns:p14="http://schemas.microsoft.com/office/powerpoint/2010/main" val="1484683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3AAB26-93C3-85F8-E9D6-0854AFFB8599}"/>
              </a:ext>
            </a:extLst>
          </p:cNvPr>
          <p:cNvPicPr>
            <a:picLocks noChangeAspect="1"/>
          </p:cNvPicPr>
          <p:nvPr/>
        </p:nvPicPr>
        <p:blipFill>
          <a:blip r:embed="rId2"/>
          <a:stretch>
            <a:fillRect/>
          </a:stretch>
        </p:blipFill>
        <p:spPr>
          <a:xfrm>
            <a:off x="855398" y="0"/>
            <a:ext cx="10481204" cy="6858000"/>
          </a:xfrm>
          <a:prstGeom prst="rect">
            <a:avLst/>
          </a:prstGeom>
        </p:spPr>
      </p:pic>
      <p:sp>
        <p:nvSpPr>
          <p:cNvPr id="4" name="文本框 3">
            <a:extLst>
              <a:ext uri="{FF2B5EF4-FFF2-40B4-BE49-F238E27FC236}">
                <a16:creationId xmlns:a16="http://schemas.microsoft.com/office/drawing/2014/main" id="{423ECE37-D553-4862-F611-0E9D6329331B}"/>
              </a:ext>
            </a:extLst>
          </p:cNvPr>
          <p:cNvSpPr txBox="1"/>
          <p:nvPr/>
        </p:nvSpPr>
        <p:spPr>
          <a:xfrm>
            <a:off x="2154382" y="1221617"/>
            <a:ext cx="6095999" cy="338554"/>
          </a:xfrm>
          <a:prstGeom prst="rect">
            <a:avLst/>
          </a:prstGeom>
          <a:noFill/>
        </p:spPr>
        <p:txBody>
          <a:bodyPr wrap="square">
            <a:spAutoFit/>
          </a:bodyPr>
          <a:lstStyle/>
          <a:p>
            <a:r>
              <a:rPr lang="zh-CN" altLang="en-US" sz="1600" b="1" i="0" dirty="0">
                <a:effectLst/>
                <a:latin typeface="微软雅黑" panose="020B0503020204020204" pitchFamily="34" charset="-122"/>
                <a:ea typeface="微软雅黑" panose="020B0503020204020204" pitchFamily="34" charset="-122"/>
              </a:rPr>
              <a:t>多模态肿瘤图像计算成像与智能分析，研发图像重建、分割、建模</a:t>
            </a:r>
            <a:endParaRPr lang="zh-CN" altLang="en-US" sz="1600" dirty="0"/>
          </a:p>
        </p:txBody>
      </p:sp>
    </p:spTree>
    <p:extLst>
      <p:ext uri="{BB962C8B-B14F-4D97-AF65-F5344CB8AC3E}">
        <p14:creationId xmlns:p14="http://schemas.microsoft.com/office/powerpoint/2010/main" val="419050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B18FF9-E4C7-C6E8-34CD-1D89B19D1C70}"/>
              </a:ext>
            </a:extLst>
          </p:cNvPr>
          <p:cNvSpPr txBox="1"/>
          <p:nvPr/>
        </p:nvSpPr>
        <p:spPr>
          <a:xfrm>
            <a:off x="769734" y="1168344"/>
            <a:ext cx="5947916" cy="462062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t>基于生成对抗网络的方法</a:t>
            </a:r>
            <a:endParaRPr lang="en-US" altLang="zh-CN" b="1" dirty="0"/>
          </a:p>
          <a:p>
            <a:pPr>
              <a:lnSpc>
                <a:spcPct val="150000"/>
              </a:lnSpc>
            </a:pPr>
            <a:endParaRPr lang="en-US" altLang="zh-CN" b="1" dirty="0"/>
          </a:p>
          <a:p>
            <a:pPr marL="742950" lvl="1" indent="-285750">
              <a:lnSpc>
                <a:spcPct val="150000"/>
              </a:lnSpc>
              <a:buFont typeface="Wingdings" panose="05000000000000000000" pitchFamily="2" charset="2"/>
              <a:buChar char="p"/>
            </a:pPr>
            <a:r>
              <a:rPr lang="zh-CN" altLang="en-US" b="1" dirty="0"/>
              <a:t>目前的大多数</a:t>
            </a:r>
            <a:r>
              <a:rPr lang="en-US" altLang="zh-CN" b="1" dirty="0"/>
              <a:t>UDA</a:t>
            </a:r>
            <a:r>
              <a:rPr lang="zh-CN" altLang="en-US" b="1" dirty="0"/>
              <a:t>方法需要</a:t>
            </a:r>
            <a:r>
              <a:rPr lang="en-US" altLang="zh-CN" b="1" dirty="0"/>
              <a:t>GAN</a:t>
            </a:r>
            <a:r>
              <a:rPr lang="zh-CN" altLang="en-US" b="1" dirty="0"/>
              <a:t>或者类似的模块进行域迁移，</a:t>
            </a:r>
            <a:r>
              <a:rPr lang="zh-CN" altLang="en-US" b="1" dirty="0">
                <a:solidFill>
                  <a:srgbClr val="FF0000"/>
                </a:solidFill>
              </a:rPr>
              <a:t>高度依赖与转换图像的质量</a:t>
            </a:r>
            <a:endParaRPr lang="en-US" altLang="zh-CN" b="1" dirty="0">
              <a:solidFill>
                <a:srgbClr val="FF0000"/>
              </a:solidFill>
            </a:endParaRPr>
          </a:p>
          <a:p>
            <a:pPr marL="742950" lvl="1" indent="-285750">
              <a:lnSpc>
                <a:spcPct val="150000"/>
              </a:lnSpc>
              <a:buFont typeface="Wingdings" panose="05000000000000000000" pitchFamily="2" charset="2"/>
              <a:buChar char="p"/>
            </a:pPr>
            <a:endParaRPr lang="en-US" altLang="zh-CN" b="1" dirty="0">
              <a:solidFill>
                <a:srgbClr val="FF0000"/>
              </a:solidFill>
            </a:endParaRPr>
          </a:p>
          <a:p>
            <a:pPr marL="742950" lvl="1" indent="-285750">
              <a:lnSpc>
                <a:spcPct val="150000"/>
              </a:lnSpc>
              <a:buFont typeface="Wingdings" panose="05000000000000000000" pitchFamily="2" charset="2"/>
              <a:buChar char="p"/>
            </a:pPr>
            <a:r>
              <a:rPr lang="en-US" altLang="zh-CN" b="1" dirty="0"/>
              <a:t>GAN</a:t>
            </a:r>
            <a:r>
              <a:rPr lang="zh-CN" altLang="en-US" b="1" dirty="0"/>
              <a:t>具有不稳定性，并且医学图像在多方面具有显著差异，实现完美的像素级转换具有挑战性</a:t>
            </a:r>
            <a:endParaRPr lang="en-US" altLang="zh-CN" b="1" dirty="0"/>
          </a:p>
          <a:p>
            <a:pPr marL="742950" lvl="1" indent="-285750">
              <a:lnSpc>
                <a:spcPct val="150000"/>
              </a:lnSpc>
              <a:buFont typeface="Wingdings" panose="05000000000000000000" pitchFamily="2" charset="2"/>
              <a:buChar char="p"/>
            </a:pPr>
            <a:endParaRPr lang="en-US" altLang="zh-CN" b="1" dirty="0"/>
          </a:p>
          <a:p>
            <a:pPr marL="742950" lvl="1" indent="-285750">
              <a:lnSpc>
                <a:spcPct val="150000"/>
              </a:lnSpc>
              <a:buFont typeface="Wingdings" panose="05000000000000000000" pitchFamily="2" charset="2"/>
              <a:buChar char="p"/>
            </a:pPr>
            <a:r>
              <a:rPr lang="zh-CN" altLang="en-US" b="1" dirty="0"/>
              <a:t>转换图像的分布往往偏离目标域理想的分布，会导致语义信息的扭曲，导致视觉不一致或者风格不正确</a:t>
            </a:r>
            <a:endParaRPr lang="en-US" altLang="zh-CN" b="1" dirty="0"/>
          </a:p>
        </p:txBody>
      </p:sp>
      <p:sp>
        <p:nvSpPr>
          <p:cNvPr id="6" name="文本框 5">
            <a:extLst>
              <a:ext uri="{FF2B5EF4-FFF2-40B4-BE49-F238E27FC236}">
                <a16:creationId xmlns:a16="http://schemas.microsoft.com/office/drawing/2014/main" id="{D354064E-29F8-28F4-98F8-A858FA71BE70}"/>
              </a:ext>
            </a:extLst>
          </p:cNvPr>
          <p:cNvSpPr txBox="1"/>
          <p:nvPr/>
        </p:nvSpPr>
        <p:spPr>
          <a:xfrm>
            <a:off x="226827" y="538716"/>
            <a:ext cx="2938938" cy="461665"/>
          </a:xfrm>
          <a:prstGeom prst="rect">
            <a:avLst/>
          </a:prstGeom>
          <a:noFill/>
        </p:spPr>
        <p:txBody>
          <a:bodyPr wrap="square" rtlCol="0">
            <a:spAutoFit/>
          </a:bodyPr>
          <a:lstStyle/>
          <a:p>
            <a:r>
              <a:rPr lang="zh-CN" altLang="en-US" sz="2400" b="1" dirty="0"/>
              <a:t>无监督域自适应方法</a:t>
            </a:r>
          </a:p>
        </p:txBody>
      </p:sp>
      <p:pic>
        <p:nvPicPr>
          <p:cNvPr id="2" name="图片 1">
            <a:extLst>
              <a:ext uri="{FF2B5EF4-FFF2-40B4-BE49-F238E27FC236}">
                <a16:creationId xmlns:a16="http://schemas.microsoft.com/office/drawing/2014/main" id="{78E47AEB-EB53-A878-817D-733EE7187FD6}"/>
              </a:ext>
            </a:extLst>
          </p:cNvPr>
          <p:cNvPicPr>
            <a:picLocks noChangeAspect="1"/>
          </p:cNvPicPr>
          <p:nvPr/>
        </p:nvPicPr>
        <p:blipFill>
          <a:blip r:embed="rId2"/>
          <a:stretch>
            <a:fillRect/>
          </a:stretch>
        </p:blipFill>
        <p:spPr>
          <a:xfrm>
            <a:off x="6574924" y="785635"/>
            <a:ext cx="5617077" cy="5567124"/>
          </a:xfrm>
          <a:prstGeom prst="rect">
            <a:avLst/>
          </a:prstGeom>
        </p:spPr>
      </p:pic>
    </p:spTree>
    <p:extLst>
      <p:ext uri="{BB962C8B-B14F-4D97-AF65-F5344CB8AC3E}">
        <p14:creationId xmlns:p14="http://schemas.microsoft.com/office/powerpoint/2010/main" val="304002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B18FF9-E4C7-C6E8-34CD-1D89B19D1C70}"/>
              </a:ext>
            </a:extLst>
          </p:cNvPr>
          <p:cNvSpPr txBox="1"/>
          <p:nvPr/>
        </p:nvSpPr>
        <p:spPr>
          <a:xfrm>
            <a:off x="769734" y="1168344"/>
            <a:ext cx="5947916" cy="462062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t>基于生成对抗网络的方法</a:t>
            </a:r>
            <a:endParaRPr lang="en-US" altLang="zh-CN" b="1" dirty="0"/>
          </a:p>
          <a:p>
            <a:pPr marL="285750" indent="-285750">
              <a:lnSpc>
                <a:spcPct val="150000"/>
              </a:lnSpc>
              <a:buFont typeface="Wingdings" panose="05000000000000000000" pitchFamily="2" charset="2"/>
              <a:buChar char="p"/>
            </a:pPr>
            <a:endParaRPr lang="en-US" altLang="zh-CN" b="1" dirty="0"/>
          </a:p>
          <a:p>
            <a:pPr marL="742950" lvl="1" indent="-285750">
              <a:lnSpc>
                <a:spcPct val="150000"/>
              </a:lnSpc>
              <a:buFont typeface="Wingdings" panose="05000000000000000000" pitchFamily="2" charset="2"/>
              <a:buChar char="p"/>
            </a:pPr>
            <a:r>
              <a:rPr lang="zh-CN" altLang="en-US" b="1" dirty="0"/>
              <a:t>目前的大多数</a:t>
            </a:r>
            <a:r>
              <a:rPr lang="en-US" altLang="zh-CN" b="1" dirty="0"/>
              <a:t>UDA</a:t>
            </a:r>
            <a:r>
              <a:rPr lang="zh-CN" altLang="en-US" b="1" dirty="0"/>
              <a:t>方法需要</a:t>
            </a:r>
            <a:r>
              <a:rPr lang="en-US" altLang="zh-CN" b="1" dirty="0"/>
              <a:t>GAN</a:t>
            </a:r>
            <a:r>
              <a:rPr lang="zh-CN" altLang="en-US" b="1" dirty="0"/>
              <a:t>或者类似的模块进行域迁移，</a:t>
            </a:r>
            <a:r>
              <a:rPr lang="zh-CN" altLang="en-US" b="1" dirty="0">
                <a:solidFill>
                  <a:srgbClr val="FF0000"/>
                </a:solidFill>
              </a:rPr>
              <a:t>高度依赖与转换图像的质量</a:t>
            </a:r>
            <a:endParaRPr lang="en-US" altLang="zh-CN" b="1" dirty="0">
              <a:solidFill>
                <a:srgbClr val="FF0000"/>
              </a:solidFill>
            </a:endParaRPr>
          </a:p>
          <a:p>
            <a:pPr marL="742950" lvl="1" indent="-285750">
              <a:lnSpc>
                <a:spcPct val="150000"/>
              </a:lnSpc>
              <a:buFont typeface="Wingdings" panose="05000000000000000000" pitchFamily="2" charset="2"/>
              <a:buChar char="p"/>
            </a:pPr>
            <a:endParaRPr lang="en-US" altLang="zh-CN" b="1" dirty="0">
              <a:solidFill>
                <a:srgbClr val="FF0000"/>
              </a:solidFill>
            </a:endParaRPr>
          </a:p>
          <a:p>
            <a:pPr marL="742950" lvl="1" indent="-285750">
              <a:lnSpc>
                <a:spcPct val="150000"/>
              </a:lnSpc>
              <a:buFont typeface="Wingdings" panose="05000000000000000000" pitchFamily="2" charset="2"/>
              <a:buChar char="p"/>
            </a:pPr>
            <a:r>
              <a:rPr lang="en-US" altLang="zh-CN" b="1" dirty="0"/>
              <a:t>GAN</a:t>
            </a:r>
            <a:r>
              <a:rPr lang="zh-CN" altLang="en-US" b="1" dirty="0"/>
              <a:t>具有不稳定性，并且医学图像在多方面具有显著差异，实现完美的像素级转换具有挑战性</a:t>
            </a:r>
            <a:endParaRPr lang="en-US" altLang="zh-CN" b="1" dirty="0"/>
          </a:p>
          <a:p>
            <a:pPr marL="742950" lvl="1" indent="-285750">
              <a:lnSpc>
                <a:spcPct val="150000"/>
              </a:lnSpc>
              <a:buFont typeface="Wingdings" panose="05000000000000000000" pitchFamily="2" charset="2"/>
              <a:buChar char="p"/>
            </a:pPr>
            <a:endParaRPr lang="en-US" altLang="zh-CN" b="1" dirty="0"/>
          </a:p>
          <a:p>
            <a:pPr marL="742950" lvl="1" indent="-285750">
              <a:lnSpc>
                <a:spcPct val="150000"/>
              </a:lnSpc>
              <a:buFont typeface="Wingdings" panose="05000000000000000000" pitchFamily="2" charset="2"/>
              <a:buChar char="p"/>
            </a:pPr>
            <a:r>
              <a:rPr lang="zh-CN" altLang="en-US" b="1" dirty="0"/>
              <a:t>转换图像的分布往往偏离目标域理想的分布，会导致语义信息的扭曲，导致视觉不一致或者风格不正确</a:t>
            </a:r>
            <a:endParaRPr lang="en-US" altLang="zh-CN" b="1" dirty="0"/>
          </a:p>
        </p:txBody>
      </p:sp>
      <p:sp>
        <p:nvSpPr>
          <p:cNvPr id="6" name="文本框 5">
            <a:extLst>
              <a:ext uri="{FF2B5EF4-FFF2-40B4-BE49-F238E27FC236}">
                <a16:creationId xmlns:a16="http://schemas.microsoft.com/office/drawing/2014/main" id="{D354064E-29F8-28F4-98F8-A858FA71BE70}"/>
              </a:ext>
            </a:extLst>
          </p:cNvPr>
          <p:cNvSpPr txBox="1"/>
          <p:nvPr/>
        </p:nvSpPr>
        <p:spPr>
          <a:xfrm>
            <a:off x="226827" y="538716"/>
            <a:ext cx="2938938" cy="461665"/>
          </a:xfrm>
          <a:prstGeom prst="rect">
            <a:avLst/>
          </a:prstGeom>
          <a:noFill/>
        </p:spPr>
        <p:txBody>
          <a:bodyPr wrap="square" rtlCol="0">
            <a:spAutoFit/>
          </a:bodyPr>
          <a:lstStyle/>
          <a:p>
            <a:r>
              <a:rPr lang="zh-CN" altLang="en-US" sz="2400" b="1" dirty="0"/>
              <a:t>无监督域自适应方法</a:t>
            </a:r>
          </a:p>
        </p:txBody>
      </p:sp>
      <p:pic>
        <p:nvPicPr>
          <p:cNvPr id="4" name="图片 3">
            <a:extLst>
              <a:ext uri="{FF2B5EF4-FFF2-40B4-BE49-F238E27FC236}">
                <a16:creationId xmlns:a16="http://schemas.microsoft.com/office/drawing/2014/main" id="{684597AF-3FF2-408F-25E5-677873BD1C4E}"/>
              </a:ext>
            </a:extLst>
          </p:cNvPr>
          <p:cNvPicPr>
            <a:picLocks noChangeAspect="1"/>
          </p:cNvPicPr>
          <p:nvPr/>
        </p:nvPicPr>
        <p:blipFill>
          <a:blip r:embed="rId2"/>
          <a:stretch>
            <a:fillRect/>
          </a:stretch>
        </p:blipFill>
        <p:spPr>
          <a:xfrm>
            <a:off x="6717650" y="1168344"/>
            <a:ext cx="5294243" cy="5173805"/>
          </a:xfrm>
          <a:prstGeom prst="rect">
            <a:avLst/>
          </a:prstGeom>
        </p:spPr>
      </p:pic>
    </p:spTree>
    <p:extLst>
      <p:ext uri="{BB962C8B-B14F-4D97-AF65-F5344CB8AC3E}">
        <p14:creationId xmlns:p14="http://schemas.microsoft.com/office/powerpoint/2010/main" val="312232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0291F12-1EA2-D242-1345-CF8C80A7972E}"/>
              </a:ext>
            </a:extLst>
          </p:cNvPr>
          <p:cNvSpPr txBox="1"/>
          <p:nvPr/>
        </p:nvSpPr>
        <p:spPr>
          <a:xfrm>
            <a:off x="226827" y="538716"/>
            <a:ext cx="1446028" cy="461665"/>
          </a:xfrm>
          <a:prstGeom prst="rect">
            <a:avLst/>
          </a:prstGeom>
          <a:noFill/>
        </p:spPr>
        <p:txBody>
          <a:bodyPr wrap="square" rtlCol="0">
            <a:spAutoFit/>
          </a:bodyPr>
          <a:lstStyle/>
          <a:p>
            <a:r>
              <a:rPr lang="zh-CN" altLang="en-US" sz="2400" b="1" dirty="0"/>
              <a:t>本文方法</a:t>
            </a:r>
          </a:p>
        </p:txBody>
      </p:sp>
      <p:sp>
        <p:nvSpPr>
          <p:cNvPr id="3" name="文本框 2">
            <a:extLst>
              <a:ext uri="{FF2B5EF4-FFF2-40B4-BE49-F238E27FC236}">
                <a16:creationId xmlns:a16="http://schemas.microsoft.com/office/drawing/2014/main" id="{4D6A3F06-AEC0-8654-3034-EAFB0F2C684C}"/>
              </a:ext>
            </a:extLst>
          </p:cNvPr>
          <p:cNvSpPr txBox="1"/>
          <p:nvPr/>
        </p:nvSpPr>
        <p:spPr>
          <a:xfrm>
            <a:off x="1176348" y="4248949"/>
            <a:ext cx="9969634" cy="2543132"/>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t>本文利用分布干扰模块增加源域图像分布多样性，并</a:t>
            </a:r>
            <a:r>
              <a:rPr lang="zh-CN" altLang="en-US" b="1" dirty="0">
                <a:solidFill>
                  <a:srgbClr val="FF0000"/>
                </a:solidFill>
              </a:rPr>
              <a:t>使用语义信息约束模型</a:t>
            </a:r>
            <a:r>
              <a:rPr lang="zh-CN" altLang="en-US" b="1" dirty="0"/>
              <a:t>，使得模型适应不同分布</a:t>
            </a:r>
            <a:endParaRPr lang="en-US" altLang="zh-CN" b="1" dirty="0"/>
          </a:p>
          <a:p>
            <a:pPr marL="285750" indent="-285750">
              <a:lnSpc>
                <a:spcPct val="150000"/>
              </a:lnSpc>
              <a:buFont typeface="Wingdings" panose="05000000000000000000" pitchFamily="2" charset="2"/>
              <a:buChar char="p"/>
            </a:pPr>
            <a:r>
              <a:rPr lang="zh-CN" altLang="en-US" b="1" dirty="0"/>
              <a:t>当源域和目标域之间存在较大领域偏移时，通过源域的分布干扰实现对目标域的全面覆盖变得具有挑战性。 为此，本文将</a:t>
            </a:r>
            <a:r>
              <a:rPr lang="zh-CN" altLang="en-US" b="1" dirty="0">
                <a:solidFill>
                  <a:srgbClr val="FF0000"/>
                </a:solidFill>
              </a:rPr>
              <a:t>保留语义的分布干扰（</a:t>
            </a:r>
            <a:r>
              <a:rPr lang="en-US" altLang="zh-CN" b="1" dirty="0">
                <a:solidFill>
                  <a:srgbClr val="FF0000"/>
                </a:solidFill>
              </a:rPr>
              <a:t>DSP</a:t>
            </a:r>
            <a:r>
              <a:rPr lang="zh-CN" altLang="en-US" b="1" dirty="0">
                <a:solidFill>
                  <a:srgbClr val="FF0000"/>
                </a:solidFill>
              </a:rPr>
              <a:t>）</a:t>
            </a:r>
            <a:r>
              <a:rPr lang="zh-CN" altLang="en-US" b="1" dirty="0"/>
              <a:t>概念扩展到源域和目标域</a:t>
            </a:r>
            <a:endParaRPr lang="en-US" altLang="zh-CN" b="1" dirty="0"/>
          </a:p>
          <a:p>
            <a:pPr marL="285750" indent="-285750">
              <a:lnSpc>
                <a:spcPct val="150000"/>
              </a:lnSpc>
              <a:buFont typeface="Wingdings" panose="05000000000000000000" pitchFamily="2" charset="2"/>
              <a:buChar char="p"/>
            </a:pPr>
            <a:r>
              <a:rPr lang="zh-CN" altLang="en-US" b="1" dirty="0"/>
              <a:t>在源领域内引入了一种</a:t>
            </a:r>
            <a:r>
              <a:rPr lang="zh-CN" altLang="en-US" b="1" dirty="0">
                <a:solidFill>
                  <a:srgbClr val="FF0000"/>
                </a:solidFill>
              </a:rPr>
              <a:t>基于特征层语义引导的域内特征对齐（</a:t>
            </a:r>
            <a:r>
              <a:rPr lang="en-US" altLang="zh-CN" b="1" dirty="0">
                <a:solidFill>
                  <a:srgbClr val="FF0000"/>
                </a:solidFill>
              </a:rPr>
              <a:t>SFA</a:t>
            </a:r>
            <a:r>
              <a:rPr lang="zh-CN" altLang="en-US" b="1" dirty="0">
                <a:solidFill>
                  <a:srgbClr val="FF0000"/>
                </a:solidFill>
              </a:rPr>
              <a:t>）损失</a:t>
            </a:r>
            <a:r>
              <a:rPr lang="zh-CN" altLang="en-US" b="1" dirty="0"/>
              <a:t>，结合分割损失，这一措施进一步约束了源领域中语义信息的对齐。</a:t>
            </a:r>
            <a:endParaRPr lang="en-US" altLang="zh-CN" b="1" dirty="0"/>
          </a:p>
        </p:txBody>
      </p:sp>
      <p:pic>
        <p:nvPicPr>
          <p:cNvPr id="4" name="图片 3">
            <a:extLst>
              <a:ext uri="{FF2B5EF4-FFF2-40B4-BE49-F238E27FC236}">
                <a16:creationId xmlns:a16="http://schemas.microsoft.com/office/drawing/2014/main" id="{EB00C173-B051-0B16-C554-F29DACF5F277}"/>
              </a:ext>
            </a:extLst>
          </p:cNvPr>
          <p:cNvPicPr>
            <a:picLocks noChangeAspect="1"/>
          </p:cNvPicPr>
          <p:nvPr/>
        </p:nvPicPr>
        <p:blipFill>
          <a:blip r:embed="rId3"/>
          <a:srcRect b="5778"/>
          <a:stretch/>
        </p:blipFill>
        <p:spPr>
          <a:xfrm>
            <a:off x="1790054" y="1000381"/>
            <a:ext cx="8490019" cy="3273339"/>
          </a:xfrm>
          <a:prstGeom prst="rect">
            <a:avLst/>
          </a:prstGeom>
        </p:spPr>
      </p:pic>
    </p:spTree>
    <p:extLst>
      <p:ext uri="{BB962C8B-B14F-4D97-AF65-F5344CB8AC3E}">
        <p14:creationId xmlns:p14="http://schemas.microsoft.com/office/powerpoint/2010/main" val="2570448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0291F12-1EA2-D242-1345-CF8C80A7972E}"/>
              </a:ext>
            </a:extLst>
          </p:cNvPr>
          <p:cNvSpPr txBox="1"/>
          <p:nvPr/>
        </p:nvSpPr>
        <p:spPr>
          <a:xfrm>
            <a:off x="226827" y="538716"/>
            <a:ext cx="1446028" cy="461665"/>
          </a:xfrm>
          <a:prstGeom prst="rect">
            <a:avLst/>
          </a:prstGeom>
          <a:noFill/>
        </p:spPr>
        <p:txBody>
          <a:bodyPr wrap="square" rtlCol="0">
            <a:spAutoFit/>
          </a:bodyPr>
          <a:lstStyle/>
          <a:p>
            <a:r>
              <a:rPr lang="zh-CN" altLang="en-US" sz="2400" b="1" dirty="0"/>
              <a:t>本文方法</a:t>
            </a:r>
          </a:p>
        </p:txBody>
      </p:sp>
      <p:sp>
        <p:nvSpPr>
          <p:cNvPr id="3" name="文本框 2">
            <a:extLst>
              <a:ext uri="{FF2B5EF4-FFF2-40B4-BE49-F238E27FC236}">
                <a16:creationId xmlns:a16="http://schemas.microsoft.com/office/drawing/2014/main" id="{4D6A3F06-AEC0-8654-3034-EAFB0F2C684C}"/>
              </a:ext>
            </a:extLst>
          </p:cNvPr>
          <p:cNvSpPr txBox="1"/>
          <p:nvPr/>
        </p:nvSpPr>
        <p:spPr>
          <a:xfrm>
            <a:off x="1176348" y="3985714"/>
            <a:ext cx="9969634" cy="212763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t>为了充分利用领域不变的结构先验信息来对齐领域，引入了一种</a:t>
            </a:r>
            <a:r>
              <a:rPr lang="zh-CN" altLang="en-US" b="1" dirty="0">
                <a:solidFill>
                  <a:srgbClr val="FF0000"/>
                </a:solidFill>
              </a:rPr>
              <a:t>基于一致性的语义信息和跨领域解剖结构相似的相对体积大小的跨通道相似特征对齐（</a:t>
            </a:r>
            <a:r>
              <a:rPr lang="en-US" altLang="zh-CN" b="1" dirty="0">
                <a:solidFill>
                  <a:srgbClr val="FF0000"/>
                </a:solidFill>
              </a:rPr>
              <a:t>IFA</a:t>
            </a:r>
            <a:r>
              <a:rPr lang="zh-CN" altLang="en-US" b="1" dirty="0">
                <a:solidFill>
                  <a:srgbClr val="FF0000"/>
                </a:solidFill>
              </a:rPr>
              <a:t>）损失</a:t>
            </a:r>
            <a:endParaRPr lang="en-US" altLang="zh-CN" b="1" dirty="0">
              <a:solidFill>
                <a:srgbClr val="FF0000"/>
              </a:solidFill>
            </a:endParaRPr>
          </a:p>
          <a:p>
            <a:pPr marL="285750" indent="-285750">
              <a:lnSpc>
                <a:spcPct val="150000"/>
              </a:lnSpc>
              <a:buFont typeface="Wingdings" panose="05000000000000000000" pitchFamily="2" charset="2"/>
              <a:buChar char="p"/>
            </a:pPr>
            <a:r>
              <a:rPr lang="en-US" altLang="zh-CN" b="1" dirty="0"/>
              <a:t>IFA </a:t>
            </a:r>
            <a:r>
              <a:rPr lang="zh-CN" altLang="en-US" b="1" dirty="0"/>
              <a:t>通过对齐目标域和源域之间的通道间相似性，帮助共享的逐像素分类器处理目标域特征，从而使目标域特征在每个通道中表现出与源域特征相似的结构</a:t>
            </a:r>
            <a:endParaRPr lang="en-US" altLang="zh-CN" b="1" dirty="0"/>
          </a:p>
          <a:p>
            <a:pPr marL="285750" indent="-285750">
              <a:lnSpc>
                <a:spcPct val="150000"/>
              </a:lnSpc>
              <a:buFont typeface="Wingdings" panose="05000000000000000000" pitchFamily="2" charset="2"/>
              <a:buChar char="p"/>
            </a:pPr>
            <a:r>
              <a:rPr lang="zh-CN" altLang="en-US" b="1" dirty="0"/>
              <a:t>引入了一种不确定性损失，以提高目标域输出的可信度</a:t>
            </a:r>
            <a:endParaRPr lang="en-US" altLang="zh-CN" b="1" dirty="0"/>
          </a:p>
        </p:txBody>
      </p:sp>
      <p:pic>
        <p:nvPicPr>
          <p:cNvPr id="5" name="图片 4">
            <a:extLst>
              <a:ext uri="{FF2B5EF4-FFF2-40B4-BE49-F238E27FC236}">
                <a16:creationId xmlns:a16="http://schemas.microsoft.com/office/drawing/2014/main" id="{5BA90007-3095-BCD5-0188-0E737EF63A27}"/>
              </a:ext>
            </a:extLst>
          </p:cNvPr>
          <p:cNvPicPr>
            <a:picLocks noChangeAspect="1"/>
          </p:cNvPicPr>
          <p:nvPr/>
        </p:nvPicPr>
        <p:blipFill>
          <a:blip r:embed="rId3"/>
          <a:stretch>
            <a:fillRect/>
          </a:stretch>
        </p:blipFill>
        <p:spPr>
          <a:xfrm>
            <a:off x="1305709" y="1000381"/>
            <a:ext cx="8918945" cy="2947308"/>
          </a:xfrm>
          <a:prstGeom prst="rect">
            <a:avLst/>
          </a:prstGeom>
        </p:spPr>
      </p:pic>
    </p:spTree>
    <p:extLst>
      <p:ext uri="{BB962C8B-B14F-4D97-AF65-F5344CB8AC3E}">
        <p14:creationId xmlns:p14="http://schemas.microsoft.com/office/powerpoint/2010/main" val="1759403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1724874-4C91-4718-14D4-A83CF444A35D}"/>
              </a:ext>
            </a:extLst>
          </p:cNvPr>
          <p:cNvSpPr txBox="1"/>
          <p:nvPr/>
        </p:nvSpPr>
        <p:spPr>
          <a:xfrm>
            <a:off x="226827" y="538716"/>
            <a:ext cx="3352802" cy="461665"/>
          </a:xfrm>
          <a:prstGeom prst="rect">
            <a:avLst/>
          </a:prstGeom>
          <a:noFill/>
        </p:spPr>
        <p:txBody>
          <a:bodyPr wrap="square" rtlCol="0">
            <a:spAutoFit/>
          </a:bodyPr>
          <a:lstStyle/>
          <a:p>
            <a:r>
              <a:rPr lang="zh-CN" altLang="en-US" sz="2400" b="1" dirty="0"/>
              <a:t>本文方法</a:t>
            </a:r>
          </a:p>
        </p:txBody>
      </p:sp>
      <p:pic>
        <p:nvPicPr>
          <p:cNvPr id="3" name="图片 2">
            <a:extLst>
              <a:ext uri="{FF2B5EF4-FFF2-40B4-BE49-F238E27FC236}">
                <a16:creationId xmlns:a16="http://schemas.microsoft.com/office/drawing/2014/main" id="{34354132-1B6B-14FC-353A-B42F3308DDF4}"/>
              </a:ext>
            </a:extLst>
          </p:cNvPr>
          <p:cNvPicPr>
            <a:picLocks noChangeAspect="1"/>
          </p:cNvPicPr>
          <p:nvPr/>
        </p:nvPicPr>
        <p:blipFill>
          <a:blip r:embed="rId3"/>
          <a:stretch>
            <a:fillRect/>
          </a:stretch>
        </p:blipFill>
        <p:spPr>
          <a:xfrm>
            <a:off x="226827" y="1075615"/>
            <a:ext cx="11677935" cy="5359822"/>
          </a:xfrm>
          <a:prstGeom prst="rect">
            <a:avLst/>
          </a:prstGeom>
        </p:spPr>
      </p:pic>
    </p:spTree>
    <p:extLst>
      <p:ext uri="{BB962C8B-B14F-4D97-AF65-F5344CB8AC3E}">
        <p14:creationId xmlns:p14="http://schemas.microsoft.com/office/powerpoint/2010/main" val="184438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C3DEA7E-F7ED-2CF6-538F-D5CF46719149}"/>
              </a:ext>
            </a:extLst>
          </p:cNvPr>
          <p:cNvSpPr txBox="1"/>
          <p:nvPr/>
        </p:nvSpPr>
        <p:spPr>
          <a:xfrm>
            <a:off x="226827" y="538716"/>
            <a:ext cx="3569318" cy="461665"/>
          </a:xfrm>
          <a:prstGeom prst="rect">
            <a:avLst/>
          </a:prstGeom>
          <a:noFill/>
        </p:spPr>
        <p:txBody>
          <a:bodyPr wrap="square" rtlCol="0">
            <a:spAutoFit/>
          </a:bodyPr>
          <a:lstStyle/>
          <a:p>
            <a:r>
              <a:rPr lang="zh-CN" altLang="en-US" sz="2400" b="1" dirty="0"/>
              <a:t>语义保留的双域分布干扰</a:t>
            </a:r>
          </a:p>
        </p:txBody>
      </p:sp>
      <p:sp>
        <p:nvSpPr>
          <p:cNvPr id="5" name="文本框 4">
            <a:extLst>
              <a:ext uri="{FF2B5EF4-FFF2-40B4-BE49-F238E27FC236}">
                <a16:creationId xmlns:a16="http://schemas.microsoft.com/office/drawing/2014/main" id="{162F6F86-5033-D8DA-49F3-F51F27849E41}"/>
              </a:ext>
            </a:extLst>
          </p:cNvPr>
          <p:cNvSpPr txBox="1"/>
          <p:nvPr/>
        </p:nvSpPr>
        <p:spPr>
          <a:xfrm>
            <a:off x="1162494" y="1125269"/>
            <a:ext cx="10221432" cy="1296637"/>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t>为了解决参数化网络可能收敛到错误固定模式的问题，本文选择了一种</a:t>
            </a:r>
            <a:r>
              <a:rPr lang="zh-CN" altLang="en-US" b="1" dirty="0">
                <a:solidFill>
                  <a:srgbClr val="FF0000"/>
                </a:solidFill>
              </a:rPr>
              <a:t>非学习的可解释变换函数来引发分布扰动</a:t>
            </a:r>
            <a:r>
              <a:rPr lang="zh-CN" altLang="en-US" b="1" dirty="0"/>
              <a:t>。同时，随着变换函数生成的分布变得更加混乱，模型在复杂场景中的适应性得到了增强。</a:t>
            </a:r>
            <a:endParaRPr lang="en-US" altLang="zh-CN" b="1"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94A810B-72C9-6CAB-6AAC-1C4BDC7FC320}"/>
                  </a:ext>
                </a:extLst>
              </p:cNvPr>
              <p:cNvSpPr txBox="1"/>
              <p:nvPr/>
            </p:nvSpPr>
            <p:spPr>
              <a:xfrm>
                <a:off x="1162494" y="2407993"/>
                <a:ext cx="10221432" cy="216597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i="0" dirty="0">
                    <a:solidFill>
                      <a:srgbClr val="1F1F1F"/>
                    </a:solidFill>
                    <a:effectLst/>
                    <a:latin typeface="ElsevierGulliver"/>
                  </a:rPr>
                  <a:t>当源域和目标域之间的分布差距显著时，模型无法完美适应目标域，对源域和目标域都应用 </a:t>
                </a:r>
                <a:r>
                  <a:rPr lang="en-US" altLang="zh-CN" b="1" i="0" dirty="0">
                    <a:solidFill>
                      <a:srgbClr val="1F1F1F"/>
                    </a:solidFill>
                    <a:effectLst/>
                    <a:latin typeface="ElsevierGulliver"/>
                  </a:rPr>
                  <a:t>DSP</a:t>
                </a:r>
              </a:p>
              <a:p>
                <a:pPr marL="285750" indent="-285750">
                  <a:lnSpc>
                    <a:spcPct val="150000"/>
                  </a:lnSpc>
                  <a:buFont typeface="Wingdings" panose="05000000000000000000" pitchFamily="2" charset="2"/>
                  <a:buChar char="p"/>
                </a:pPr>
                <a:r>
                  <a:rPr lang="zh-CN" altLang="en-US" b="1" i="0" dirty="0">
                    <a:solidFill>
                      <a:srgbClr val="1F1F1F"/>
                    </a:solidFill>
                    <a:effectLst/>
                    <a:latin typeface="ElsevierGulliver"/>
                  </a:rPr>
                  <a:t>为了避免在目标域中过度变换，导致模型被与目标域显著不同的无关域的领域特定信息主导。对源域使用更大程度的变换，对目标域应用较小的目标变换</a:t>
                </a:r>
                <a:endParaRPr lang="en-US" altLang="zh-CN" b="1" i="0" dirty="0">
                  <a:solidFill>
                    <a:srgbClr val="1F1F1F"/>
                  </a:solidFill>
                  <a:effectLst/>
                  <a:latin typeface="ElsevierGulliver"/>
                </a:endParaRPr>
              </a:p>
              <a:p>
                <a:pPr marL="285750" indent="-285750">
                  <a:lnSpc>
                    <a:spcPct val="150000"/>
                  </a:lnSpc>
                  <a:buFont typeface="Wingdings" panose="05000000000000000000" pitchFamily="2" charset="2"/>
                  <a:buChar char="p"/>
                </a:pPr>
                <a:r>
                  <a:rPr lang="zh-CN" altLang="en-US" b="1" dirty="0">
                    <a:solidFill>
                      <a:srgbClr val="1F1F1F"/>
                    </a:solidFill>
                    <a:latin typeface="ElsevierGulliver"/>
                  </a:rPr>
                  <a:t>为了使编码器和分类器与领域无关，利用源领域和目标领域的语义信息：</a:t>
                </a:r>
                <a:r>
                  <a:rPr lang="zh-CN" altLang="en-US" b="1" dirty="0">
                    <a:solidFill>
                      <a:srgbClr val="FF0000"/>
                    </a:solidFill>
                    <a:latin typeface="ElsevierGulliver"/>
                  </a:rPr>
                  <a:t>源域分割损失</a:t>
                </a:r>
                <a14:m>
                  <m:oMath xmlns:m="http://schemas.openxmlformats.org/officeDocument/2006/math">
                    <m:sSub>
                      <m:sSubPr>
                        <m:ctrlPr>
                          <a:rPr lang="en-US" altLang="zh-CN" b="1" i="1" dirty="0" smtClean="0">
                            <a:solidFill>
                              <a:srgbClr val="FF0000"/>
                            </a:solidFill>
                            <a:latin typeface="Cambria Math" panose="02040503050406030204" pitchFamily="18" charset="0"/>
                          </a:rPr>
                        </m:ctrlPr>
                      </m:sSubPr>
                      <m:e>
                        <m:r>
                          <a:rPr lang="en-US" altLang="zh-CN" b="1" i="1" dirty="0" smtClean="0">
                            <a:solidFill>
                              <a:srgbClr val="FF0000"/>
                            </a:solidFill>
                            <a:latin typeface="Cambria Math" panose="02040503050406030204" pitchFamily="18" charset="0"/>
                          </a:rPr>
                          <m:t>𝑳</m:t>
                        </m:r>
                      </m:e>
                      <m:sub>
                        <m:r>
                          <a:rPr lang="en-US" altLang="zh-CN" b="1" i="1" dirty="0" smtClean="0">
                            <a:solidFill>
                              <a:srgbClr val="FF0000"/>
                            </a:solidFill>
                            <a:latin typeface="Cambria Math" panose="02040503050406030204" pitchFamily="18" charset="0"/>
                          </a:rPr>
                          <m:t>𝑺</m:t>
                        </m:r>
                        <m:r>
                          <m:rPr>
                            <m:sty m:val="p"/>
                          </m:rPr>
                          <a:rPr lang="en-US" altLang="zh-CN" b="1" i="1" dirty="0">
                            <a:solidFill>
                              <a:srgbClr val="FF0000"/>
                            </a:solidFill>
                            <a:latin typeface="Cambria Math" panose="02040503050406030204" pitchFamily="18" charset="0"/>
                          </a:rPr>
                          <m:t>eg</m:t>
                        </m:r>
                      </m:sub>
                    </m:sSub>
                  </m:oMath>
                </a14:m>
                <a:r>
                  <a:rPr lang="zh-CN" altLang="en-US" b="1" dirty="0">
                    <a:solidFill>
                      <a:srgbClr val="1F1F1F"/>
                    </a:solidFill>
                    <a:latin typeface="ElsevierGulliver"/>
                  </a:rPr>
                  <a:t>和</a:t>
                </a:r>
                <a:r>
                  <a:rPr lang="zh-CN" altLang="en-US" b="1" dirty="0">
                    <a:solidFill>
                      <a:srgbClr val="FF0000"/>
                    </a:solidFill>
                    <a:latin typeface="ElsevierGulliver"/>
                  </a:rPr>
                  <a:t>目标域语义一致性损失</a:t>
                </a:r>
                <a14:m>
                  <m:oMath xmlns:m="http://schemas.openxmlformats.org/officeDocument/2006/math">
                    <m:r>
                      <a:rPr lang="zh-CN" altLang="en-US" b="1" i="1" dirty="0" smtClean="0">
                        <a:solidFill>
                          <a:srgbClr val="FF0000"/>
                        </a:solidFill>
                        <a:latin typeface="Cambria Math" panose="02040503050406030204" pitchFamily="18" charset="0"/>
                      </a:rPr>
                      <m:t> </m:t>
                    </m:r>
                    <m:sSub>
                      <m:sSubPr>
                        <m:ctrlPr>
                          <a:rPr lang="en-US" altLang="zh-CN" b="1" i="1" dirty="0" smtClean="0">
                            <a:solidFill>
                              <a:srgbClr val="FF0000"/>
                            </a:solidFill>
                            <a:latin typeface="Cambria Math" panose="02040503050406030204" pitchFamily="18" charset="0"/>
                          </a:rPr>
                        </m:ctrlPr>
                      </m:sSubPr>
                      <m:e>
                        <m:r>
                          <a:rPr lang="en-US" altLang="zh-CN" b="1" i="1" dirty="0" smtClean="0">
                            <a:solidFill>
                              <a:srgbClr val="FF0000"/>
                            </a:solidFill>
                            <a:latin typeface="Cambria Math" panose="02040503050406030204" pitchFamily="18" charset="0"/>
                          </a:rPr>
                          <m:t>𝑳</m:t>
                        </m:r>
                      </m:e>
                      <m:sub>
                        <m:r>
                          <a:rPr lang="en-US" altLang="zh-CN" b="1" i="1" dirty="0" smtClean="0">
                            <a:solidFill>
                              <a:srgbClr val="FF0000"/>
                            </a:solidFill>
                            <a:latin typeface="Cambria Math" panose="02040503050406030204" pitchFamily="18" charset="0"/>
                          </a:rPr>
                          <m:t>𝑺</m:t>
                        </m:r>
                        <m:r>
                          <m:rPr>
                            <m:sty m:val="p"/>
                          </m:rPr>
                          <a:rPr lang="en-US" altLang="zh-CN" b="1" i="1" dirty="0">
                            <a:solidFill>
                              <a:srgbClr val="FF0000"/>
                            </a:solidFill>
                            <a:latin typeface="Cambria Math" panose="02040503050406030204" pitchFamily="18" charset="0"/>
                          </a:rPr>
                          <m:t>ec</m:t>
                        </m:r>
                      </m:sub>
                    </m:sSub>
                  </m:oMath>
                </a14:m>
                <a:r>
                  <a:rPr lang="zh-CN" altLang="en-US" b="1" dirty="0">
                    <a:solidFill>
                      <a:srgbClr val="1F1F1F"/>
                    </a:solidFill>
                    <a:latin typeface="ElsevierGulliver"/>
                  </a:rPr>
                  <a:t>来指导模型适应不同的分布</a:t>
                </a:r>
                <a:endParaRPr lang="en-US" altLang="zh-CN" b="1" dirty="0">
                  <a:solidFill>
                    <a:srgbClr val="1F1F1F"/>
                  </a:solidFill>
                  <a:latin typeface="ElsevierGulliver"/>
                </a:endParaRPr>
              </a:p>
            </p:txBody>
          </p:sp>
        </mc:Choice>
        <mc:Fallback xmlns="">
          <p:sp>
            <p:nvSpPr>
              <p:cNvPr id="8" name="文本框 7">
                <a:extLst>
                  <a:ext uri="{FF2B5EF4-FFF2-40B4-BE49-F238E27FC236}">
                    <a16:creationId xmlns:a16="http://schemas.microsoft.com/office/drawing/2014/main" id="{B94A810B-72C9-6CAB-6AAC-1C4BDC7FC320}"/>
                  </a:ext>
                </a:extLst>
              </p:cNvPr>
              <p:cNvSpPr txBox="1">
                <a:spLocks noRot="1" noChangeAspect="1" noMove="1" noResize="1" noEditPoints="1" noAdjustHandles="1" noChangeArrowheads="1" noChangeShapeType="1" noTextEdit="1"/>
              </p:cNvSpPr>
              <p:nvPr/>
            </p:nvSpPr>
            <p:spPr>
              <a:xfrm>
                <a:off x="1162494" y="2407993"/>
                <a:ext cx="10221432" cy="2165978"/>
              </a:xfrm>
              <a:prstGeom prst="rect">
                <a:avLst/>
              </a:prstGeom>
              <a:blipFill>
                <a:blip r:embed="rId2"/>
                <a:stretch>
                  <a:fillRect l="-418" b="-3662"/>
                </a:stretch>
              </a:blipFill>
            </p:spPr>
            <p:txBody>
              <a:bodyPr/>
              <a:lstStyle/>
              <a:p>
                <a:r>
                  <a:rPr lang="zh-CN" altLang="en-US">
                    <a:noFill/>
                  </a:rPr>
                  <a:t> </a:t>
                </a:r>
              </a:p>
            </p:txBody>
          </p:sp>
        </mc:Fallback>
      </mc:AlternateContent>
      <p:pic>
        <p:nvPicPr>
          <p:cNvPr id="9" name="图形 8">
            <a:extLst>
              <a:ext uri="{FF2B5EF4-FFF2-40B4-BE49-F238E27FC236}">
                <a16:creationId xmlns:a16="http://schemas.microsoft.com/office/drawing/2014/main" id="{CEED1434-ACD6-F80E-C2BA-2E27260D85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6414" y="1995387"/>
            <a:ext cx="3034687" cy="465640"/>
          </a:xfrm>
          <a:prstGeom prst="rect">
            <a:avLst/>
          </a:prstGeom>
        </p:spPr>
      </p:pic>
      <p:pic>
        <p:nvPicPr>
          <p:cNvPr id="13" name="图片 12">
            <a:extLst>
              <a:ext uri="{FF2B5EF4-FFF2-40B4-BE49-F238E27FC236}">
                <a16:creationId xmlns:a16="http://schemas.microsoft.com/office/drawing/2014/main" id="{A7521F74-4FD7-29E5-4823-00D172D50F9F}"/>
              </a:ext>
            </a:extLst>
          </p:cNvPr>
          <p:cNvPicPr>
            <a:picLocks noChangeAspect="1"/>
          </p:cNvPicPr>
          <p:nvPr/>
        </p:nvPicPr>
        <p:blipFill>
          <a:blip r:embed="rId5"/>
          <a:stretch>
            <a:fillRect/>
          </a:stretch>
        </p:blipFill>
        <p:spPr>
          <a:xfrm>
            <a:off x="1088850" y="4801556"/>
            <a:ext cx="5493032" cy="850944"/>
          </a:xfrm>
          <a:prstGeom prst="rect">
            <a:avLst/>
          </a:prstGeom>
        </p:spPr>
      </p:pic>
      <p:pic>
        <p:nvPicPr>
          <p:cNvPr id="14" name="图片 13">
            <a:extLst>
              <a:ext uri="{FF2B5EF4-FFF2-40B4-BE49-F238E27FC236}">
                <a16:creationId xmlns:a16="http://schemas.microsoft.com/office/drawing/2014/main" id="{272D22E4-DD11-082B-501D-4A8157628820}"/>
              </a:ext>
            </a:extLst>
          </p:cNvPr>
          <p:cNvPicPr>
            <a:picLocks noChangeAspect="1"/>
          </p:cNvPicPr>
          <p:nvPr/>
        </p:nvPicPr>
        <p:blipFill>
          <a:blip r:embed="rId6"/>
          <a:stretch>
            <a:fillRect/>
          </a:stretch>
        </p:blipFill>
        <p:spPr>
          <a:xfrm>
            <a:off x="1208677" y="5652500"/>
            <a:ext cx="3784795" cy="666784"/>
          </a:xfrm>
          <a:prstGeom prst="rect">
            <a:avLst/>
          </a:prstGeom>
        </p:spPr>
      </p:pic>
      <p:pic>
        <p:nvPicPr>
          <p:cNvPr id="1026" name="Picture 2" descr="Examples of T1 and CT after Shuffle Remap.">
            <a:extLst>
              <a:ext uri="{FF2B5EF4-FFF2-40B4-BE49-F238E27FC236}">
                <a16:creationId xmlns:a16="http://schemas.microsoft.com/office/drawing/2014/main" id="{CFB041F0-6BBB-44F7-F83E-3F58AE119E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7710" y="4124400"/>
            <a:ext cx="4343399" cy="2713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782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C3DEA7E-F7ED-2CF6-538F-D5CF46719149}"/>
              </a:ext>
            </a:extLst>
          </p:cNvPr>
          <p:cNvSpPr txBox="1"/>
          <p:nvPr/>
        </p:nvSpPr>
        <p:spPr>
          <a:xfrm>
            <a:off x="226827" y="538716"/>
            <a:ext cx="3569318" cy="461665"/>
          </a:xfrm>
          <a:prstGeom prst="rect">
            <a:avLst/>
          </a:prstGeom>
          <a:noFill/>
        </p:spPr>
        <p:txBody>
          <a:bodyPr wrap="square" rtlCol="0">
            <a:spAutoFit/>
          </a:bodyPr>
          <a:lstStyle/>
          <a:p>
            <a:r>
              <a:rPr lang="zh-CN" altLang="en-US" sz="2400" b="1" dirty="0"/>
              <a:t>语义保留的双域分布干扰</a:t>
            </a:r>
          </a:p>
        </p:txBody>
      </p:sp>
      <p:sp>
        <p:nvSpPr>
          <p:cNvPr id="5" name="文本框 4">
            <a:extLst>
              <a:ext uri="{FF2B5EF4-FFF2-40B4-BE49-F238E27FC236}">
                <a16:creationId xmlns:a16="http://schemas.microsoft.com/office/drawing/2014/main" id="{162F6F86-5033-D8DA-49F3-F51F27849E41}"/>
              </a:ext>
            </a:extLst>
          </p:cNvPr>
          <p:cNvSpPr txBox="1"/>
          <p:nvPr/>
        </p:nvSpPr>
        <p:spPr>
          <a:xfrm>
            <a:off x="1162494" y="1125269"/>
            <a:ext cx="10221432" cy="880947"/>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i="0" dirty="0">
                <a:solidFill>
                  <a:srgbClr val="1F1F1F"/>
                </a:solidFill>
                <a:effectLst/>
                <a:latin typeface="ElsevierGulliver"/>
              </a:rPr>
              <a:t>考虑到与对抗学习相关的潜在不稳定性以及在该框架中预期的分布干扰前后特征之间的明确语义对应，在源领域特征空间中引入了 </a:t>
            </a:r>
            <a:r>
              <a:rPr lang="en-US" altLang="zh-CN" b="1" i="0" dirty="0">
                <a:solidFill>
                  <a:srgbClr val="1F1F1F"/>
                </a:solidFill>
                <a:effectLst/>
                <a:latin typeface="ElsevierGulliver"/>
              </a:rPr>
              <a:t>SFA </a:t>
            </a:r>
            <a:r>
              <a:rPr lang="zh-CN" altLang="en-US" b="1" i="0" dirty="0">
                <a:solidFill>
                  <a:srgbClr val="1F1F1F"/>
                </a:solidFill>
                <a:effectLst/>
                <a:latin typeface="ElsevierGulliver"/>
              </a:rPr>
              <a:t>损失</a:t>
            </a:r>
            <a:endParaRPr lang="en-US" altLang="zh-CN" b="1" dirty="0"/>
          </a:p>
        </p:txBody>
      </p:sp>
      <p:pic>
        <p:nvPicPr>
          <p:cNvPr id="6" name="图片 5">
            <a:extLst>
              <a:ext uri="{FF2B5EF4-FFF2-40B4-BE49-F238E27FC236}">
                <a16:creationId xmlns:a16="http://schemas.microsoft.com/office/drawing/2014/main" id="{86F3BB5F-BB27-0B46-48DE-51284FA824C5}"/>
              </a:ext>
            </a:extLst>
          </p:cNvPr>
          <p:cNvPicPr>
            <a:picLocks noChangeAspect="1"/>
          </p:cNvPicPr>
          <p:nvPr/>
        </p:nvPicPr>
        <p:blipFill>
          <a:blip r:embed="rId2"/>
          <a:stretch>
            <a:fillRect/>
          </a:stretch>
        </p:blipFill>
        <p:spPr>
          <a:xfrm>
            <a:off x="2011486" y="2006216"/>
            <a:ext cx="3575234" cy="717587"/>
          </a:xfrm>
          <a:prstGeom prst="rect">
            <a:avLst/>
          </a:prstGeom>
        </p:spPr>
      </p:pic>
      <p:pic>
        <p:nvPicPr>
          <p:cNvPr id="7" name="图片 6">
            <a:extLst>
              <a:ext uri="{FF2B5EF4-FFF2-40B4-BE49-F238E27FC236}">
                <a16:creationId xmlns:a16="http://schemas.microsoft.com/office/drawing/2014/main" id="{E6AE9D97-1762-5D5E-751E-22C2BBFFF3E3}"/>
              </a:ext>
            </a:extLst>
          </p:cNvPr>
          <p:cNvPicPr>
            <a:picLocks noChangeAspect="1"/>
          </p:cNvPicPr>
          <p:nvPr/>
        </p:nvPicPr>
        <p:blipFill>
          <a:blip r:embed="rId3"/>
          <a:stretch>
            <a:fillRect/>
          </a:stretch>
        </p:blipFill>
        <p:spPr>
          <a:xfrm>
            <a:off x="6096000" y="2047493"/>
            <a:ext cx="3695890" cy="635033"/>
          </a:xfrm>
          <a:prstGeom prst="rect">
            <a:avLst/>
          </a:prstGeom>
        </p:spPr>
      </p:pic>
      <p:sp>
        <p:nvSpPr>
          <p:cNvPr id="10" name="文本框 9">
            <a:extLst>
              <a:ext uri="{FF2B5EF4-FFF2-40B4-BE49-F238E27FC236}">
                <a16:creationId xmlns:a16="http://schemas.microsoft.com/office/drawing/2014/main" id="{DEDE58F6-D9DE-A203-451D-8A014C38E1A7}"/>
              </a:ext>
            </a:extLst>
          </p:cNvPr>
          <p:cNvSpPr txBox="1"/>
          <p:nvPr/>
        </p:nvSpPr>
        <p:spPr>
          <a:xfrm>
            <a:off x="1162494" y="3040249"/>
            <a:ext cx="10221432" cy="880947"/>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i="0" dirty="0">
                <a:solidFill>
                  <a:srgbClr val="1F1F1F"/>
                </a:solidFill>
                <a:effectLst/>
                <a:latin typeface="ElsevierGulliver"/>
              </a:rPr>
              <a:t>为了</a:t>
            </a:r>
            <a:r>
              <a:rPr lang="zh-CN" altLang="en-US" b="1" i="0" dirty="0">
                <a:solidFill>
                  <a:srgbClr val="FF0000"/>
                </a:solidFill>
                <a:effectLst/>
                <a:latin typeface="ElsevierGulliver"/>
              </a:rPr>
              <a:t>减轻在预测目标域时的不确定性</a:t>
            </a:r>
            <a:r>
              <a:rPr lang="zh-CN" altLang="en-US" b="1" i="0" dirty="0">
                <a:solidFill>
                  <a:srgbClr val="1F1F1F"/>
                </a:solidFill>
                <a:effectLst/>
                <a:latin typeface="ElsevierGulliver"/>
              </a:rPr>
              <a:t>，特别是在缺乏标签的情况下，引入了熵损失。减少目标域的分割图中的不确定性增强了模型对未标记目标域的关注，从而有助于实现域适应</a:t>
            </a:r>
            <a:endParaRPr lang="en-US" altLang="zh-CN" b="1" dirty="0"/>
          </a:p>
        </p:txBody>
      </p:sp>
      <p:pic>
        <p:nvPicPr>
          <p:cNvPr id="11" name="图片 10">
            <a:extLst>
              <a:ext uri="{FF2B5EF4-FFF2-40B4-BE49-F238E27FC236}">
                <a16:creationId xmlns:a16="http://schemas.microsoft.com/office/drawing/2014/main" id="{C2FF172E-834C-6262-5A25-B396E7058AF1}"/>
              </a:ext>
            </a:extLst>
          </p:cNvPr>
          <p:cNvPicPr>
            <a:picLocks noChangeAspect="1"/>
          </p:cNvPicPr>
          <p:nvPr/>
        </p:nvPicPr>
        <p:blipFill>
          <a:blip r:embed="rId4"/>
          <a:stretch>
            <a:fillRect/>
          </a:stretch>
        </p:blipFill>
        <p:spPr>
          <a:xfrm>
            <a:off x="3958516" y="3921196"/>
            <a:ext cx="4629388" cy="774740"/>
          </a:xfrm>
          <a:prstGeom prst="rect">
            <a:avLst/>
          </a:prstGeom>
        </p:spPr>
      </p:pic>
      <p:pic>
        <p:nvPicPr>
          <p:cNvPr id="12" name="图片 11">
            <a:extLst>
              <a:ext uri="{FF2B5EF4-FFF2-40B4-BE49-F238E27FC236}">
                <a16:creationId xmlns:a16="http://schemas.microsoft.com/office/drawing/2014/main" id="{1ED6FF8E-ECBF-FBAB-F4D1-0BDC2B2A7EAF}"/>
              </a:ext>
            </a:extLst>
          </p:cNvPr>
          <p:cNvPicPr>
            <a:picLocks noChangeAspect="1"/>
          </p:cNvPicPr>
          <p:nvPr/>
        </p:nvPicPr>
        <p:blipFill>
          <a:blip r:embed="rId5"/>
          <a:stretch>
            <a:fillRect/>
          </a:stretch>
        </p:blipFill>
        <p:spPr>
          <a:xfrm>
            <a:off x="995144" y="5255178"/>
            <a:ext cx="7592760" cy="1064106"/>
          </a:xfrm>
          <a:prstGeom prst="rect">
            <a:avLst/>
          </a:prstGeom>
        </p:spPr>
      </p:pic>
    </p:spTree>
    <p:extLst>
      <p:ext uri="{BB962C8B-B14F-4D97-AF65-F5344CB8AC3E}">
        <p14:creationId xmlns:p14="http://schemas.microsoft.com/office/powerpoint/2010/main" val="20664375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1761</TotalTime>
  <Words>1026</Words>
  <Application>Microsoft Office PowerPoint</Application>
  <PresentationFormat>宽屏</PresentationFormat>
  <Paragraphs>70</Paragraphs>
  <Slides>16</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ElsevierGulliver</vt: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德臻 李</dc:creator>
  <cp:lastModifiedBy>德臻 李</cp:lastModifiedBy>
  <cp:revision>72</cp:revision>
  <dcterms:created xsi:type="dcterms:W3CDTF">2024-06-03T02:55:38Z</dcterms:created>
  <dcterms:modified xsi:type="dcterms:W3CDTF">2024-11-23T15:34:09Z</dcterms:modified>
</cp:coreProperties>
</file>